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9"/>
  </p:notesMasterIdLst>
  <p:sldIdLst>
    <p:sldId id="257" r:id="rId2"/>
    <p:sldId id="307" r:id="rId3"/>
    <p:sldId id="258" r:id="rId4"/>
    <p:sldId id="259" r:id="rId5"/>
    <p:sldId id="260" r:id="rId6"/>
    <p:sldId id="282" r:id="rId7"/>
    <p:sldId id="297" r:id="rId8"/>
    <p:sldId id="298" r:id="rId9"/>
    <p:sldId id="302" r:id="rId10"/>
    <p:sldId id="305" r:id="rId11"/>
    <p:sldId id="301" r:id="rId12"/>
    <p:sldId id="299" r:id="rId13"/>
    <p:sldId id="300" r:id="rId14"/>
    <p:sldId id="303" r:id="rId15"/>
    <p:sldId id="304" r:id="rId16"/>
    <p:sldId id="306" r:id="rId17"/>
    <p:sldId id="30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35"/>
    <p:restoredTop sz="94643"/>
  </p:normalViewPr>
  <p:slideViewPr>
    <p:cSldViewPr snapToGrid="0" snapToObjects="1">
      <p:cViewPr varScale="1">
        <p:scale>
          <a:sx n="155" d="100"/>
          <a:sy n="155" d="100"/>
        </p:scale>
        <p:origin x="3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E8BD61-67B7-2C44-9665-97F6420960CA}" type="datetimeFigureOut">
              <a:rPr lang="en-US" smtClean="0"/>
              <a:t>12/9/17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4F494-0DE3-3447-84CE-2A1D5B081DD7}" type="slidenum">
              <a:rPr lang="en-US" smtClean="0"/>
              <a:t>‹#›</a:t>
            </a:fld>
            <a:endParaRPr lang="en-US"/>
          </a:p>
        </p:txBody>
      </p:sp>
    </p:spTree>
    <p:extLst>
      <p:ext uri="{BB962C8B-B14F-4D97-AF65-F5344CB8AC3E}">
        <p14:creationId xmlns:p14="http://schemas.microsoft.com/office/powerpoint/2010/main" val="151980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15117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1272120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powerpoint@splun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smtClean="0"/>
              <a:t>Presentation Title</a:t>
            </a:r>
            <a:endParaRPr lang="en-US" dirty="0"/>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a:t>
            </a:r>
            <a:r>
              <a:rPr lang="en-US" dirty="0" smtClean="0"/>
              <a:t>Name  |  </a:t>
            </a:r>
            <a:r>
              <a:rPr lang="en-US" dirty="0"/>
              <a:t>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smtClean="0"/>
              <a:t>Date  |  Version</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7"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 name="Rectangle 1"/>
          <p:cNvSpPr/>
          <p:nvPr/>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smtClean="0"/>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smtClean="0"/>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smtClean="0"/>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smtClean="0"/>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smtClean="0"/>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a:t>
            </a:r>
            <a:r>
              <a:rPr lang="en-US" sz="1600" dirty="0" smtClean="0"/>
              <a:t>forward-looking </a:t>
            </a:r>
            <a:r>
              <a:rPr lang="en-US" sz="1600" dirty="0"/>
              <a:t>statements regarding future events or the expected performance of the company. We caution you that such statements reflect our </a:t>
            </a:r>
            <a:r>
              <a:rPr lang="en-US" sz="1600" dirty="0" smtClean="0"/>
              <a:t>current</a:t>
            </a:r>
            <a:r>
              <a:rPr lang="en-US" sz="1600" baseline="0" dirty="0" smtClean="0"/>
              <a:t> e</a:t>
            </a:r>
            <a:r>
              <a:rPr lang="en-US" sz="1600" dirty="0" smtClean="0"/>
              <a:t>xpectations</a:t>
            </a:r>
            <a:r>
              <a:rPr lang="en-US" sz="1600" dirty="0"/>
              <a:t>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a:t>
            </a:r>
            <a:r>
              <a:rPr lang="en-US" sz="1600" dirty="0" smtClean="0"/>
              <a:t>. We </a:t>
            </a:r>
            <a:r>
              <a:rPr lang="en-US" sz="1600" dirty="0"/>
              <a:t>do not assume any obligation to update any </a:t>
            </a:r>
            <a:r>
              <a:rPr lang="en-US" sz="1600" dirty="0" smtClean="0"/>
              <a:t>forward-looking </a:t>
            </a:r>
            <a:r>
              <a:rPr lang="en-US" sz="1600" dirty="0"/>
              <a:t>statements we may make</a:t>
            </a:r>
            <a:r>
              <a:rPr lang="en-US" sz="1600" dirty="0" smtClean="0"/>
              <a:t>. </a:t>
            </a:r>
            <a:r>
              <a:rPr lang="en-US" sz="1600" dirty="0"/>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smtClean="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endParaRPr lang="en-US" sz="1050" dirty="0"/>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smtClean="0"/>
              <a:t>Forward-Looking Statements</a:t>
            </a:r>
            <a:endParaRPr lang="en-US" dirty="0"/>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smtClean="0">
                <a:solidFill>
                  <a:srgbClr val="C00000"/>
                </a:solidFill>
              </a:rPr>
              <a:t>THIS SLIDE IS REQUIRED FOR</a:t>
            </a:r>
            <a:r>
              <a:rPr lang="en-US" sz="2400" b="1" baseline="0" dirty="0" smtClean="0">
                <a:solidFill>
                  <a:srgbClr val="C00000"/>
                </a:solidFill>
              </a:rPr>
              <a:t> ALL 3</a:t>
            </a:r>
            <a:r>
              <a:rPr lang="en-US" sz="2400" b="1" baseline="30000" dirty="0" smtClean="0">
                <a:solidFill>
                  <a:srgbClr val="C00000"/>
                </a:solidFill>
              </a:rPr>
              <a:t>RD</a:t>
            </a:r>
            <a:r>
              <a:rPr lang="en-US" sz="2400" b="1" baseline="0" dirty="0" smtClean="0">
                <a:solidFill>
                  <a:srgbClr val="C00000"/>
                </a:solidFill>
              </a:rPr>
              <a:t> PARTY PRESENTATIONS.</a:t>
            </a:r>
            <a:endParaRPr lang="en-US" sz="2400" b="1" dirty="0" smtClean="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smtClean="0">
                <a:effectLst/>
              </a:rPr>
              <a:t>Presentations to Third-Parties </a:t>
            </a:r>
            <a:r>
              <a:rPr lang="en-US" b="0" i="0" dirty="0" smtClean="0">
                <a:effectLst/>
              </a:rPr>
              <a:t>(i.e., non-Splunkers)</a:t>
            </a:r>
            <a:endParaRPr lang="en-US" b="0" i="0" dirty="0" smtClean="0"/>
          </a:p>
          <a:p>
            <a:pPr marL="285750" lvl="0" indent="-285750">
              <a:buFont typeface="Arial" charset="0"/>
              <a:buChar char="•"/>
            </a:pPr>
            <a:r>
              <a:rPr lang="en-US" b="0" i="0" dirty="0" smtClean="0">
                <a:effectLst/>
              </a:rPr>
              <a:t>When presenting to third</a:t>
            </a:r>
            <a:r>
              <a:rPr lang="en-US" b="0" i="0" baseline="0" dirty="0" smtClean="0">
                <a:effectLst/>
              </a:rPr>
              <a:t> parties, this </a:t>
            </a:r>
            <a:r>
              <a:rPr lang="en-US" b="0" i="0" dirty="0" smtClean="0">
                <a:effectLst/>
              </a:rPr>
              <a:t>slide must</a:t>
            </a:r>
            <a:r>
              <a:rPr lang="en-US" b="0" i="0" baseline="0" dirty="0" smtClean="0">
                <a:effectLst/>
              </a:rPr>
              <a:t> be included immediately after the title slide.</a:t>
            </a:r>
            <a:endParaRPr lang="en-US" sz="1800" b="0" i="0" kern="1200" dirty="0" smtClean="0">
              <a:solidFill>
                <a:schemeClr val="tx1"/>
              </a:solidFill>
              <a:effectLst/>
              <a:latin typeface="+mn-lt"/>
              <a:ea typeface="+mn-ea"/>
              <a:cs typeface="+mn-cs"/>
            </a:endParaRPr>
          </a:p>
          <a:p>
            <a:pPr marL="285750" lvl="0" indent="-285750">
              <a:buFont typeface="Arial" charset="0"/>
              <a:buChar char="•"/>
            </a:pPr>
            <a:r>
              <a:rPr lang="en-US" sz="1800" b="0" i="0" kern="1200" dirty="0" smtClean="0">
                <a:solidFill>
                  <a:schemeClr val="tx1"/>
                </a:solidFill>
                <a:effectLst/>
                <a:latin typeface="+mn-lt"/>
                <a:ea typeface="+mn-ea"/>
                <a:cs typeface="+mn-cs"/>
              </a:rPr>
              <a:t>O</a:t>
            </a:r>
            <a:r>
              <a:rPr lang="en-US" b="0" i="0" dirty="0" smtClean="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smtClean="0">
                <a:effectLst/>
              </a:rPr>
              <a:t>Before disclosing any customer or other third party names, logos or use cases, confirm with Marketing that we have the right consents.</a:t>
            </a:r>
            <a:r>
              <a:rPr lang="en-US" b="0" i="0" dirty="0" smtClean="0">
                <a:effectLst/>
              </a:rPr>
              <a:t> </a:t>
            </a:r>
          </a:p>
          <a:p>
            <a:pPr marL="285750" lvl="0" indent="-285750">
              <a:buFont typeface="Arial" charset="0"/>
              <a:buChar char="•"/>
            </a:pPr>
            <a:r>
              <a:rPr lang="en-US" sz="1800" b="0" i="0" dirty="0" smtClean="0">
                <a:effectLst/>
              </a:rPr>
              <a:t>Don’t bash the competition. If making comparisons between Splunk and our competitors, stick to the facts.</a:t>
            </a:r>
            <a:r>
              <a:rPr lang="en-US" b="0" i="0" dirty="0" smtClean="0">
                <a:effectLst/>
              </a:rPr>
              <a:t> </a:t>
            </a:r>
          </a:p>
          <a:p>
            <a:pPr marL="285750" lvl="0" indent="-285750">
              <a:buFont typeface="Arial" charset="0"/>
              <a:buChar char="•"/>
            </a:pPr>
            <a:r>
              <a:rPr lang="en-US" sz="1800" b="0" i="0" dirty="0" smtClean="0">
                <a:effectLst/>
              </a:rPr>
              <a:t>Make sure all statements are not overstated and are supported by facts.</a:t>
            </a:r>
            <a:r>
              <a:rPr lang="en-US" b="0" i="0" dirty="0" smtClean="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smtClean="0">
                <a:solidFill>
                  <a:schemeClr val="tx1"/>
                </a:solidFill>
                <a:effectLst/>
                <a:latin typeface="+mn-lt"/>
                <a:ea typeface="+mn-ea"/>
                <a:cs typeface="+mn-cs"/>
              </a:rPr>
              <a:t>Confidential</a:t>
            </a:r>
            <a:r>
              <a:rPr lang="en-US" sz="1800" b="1" kern="1200" baseline="0" dirty="0" smtClean="0">
                <a:solidFill>
                  <a:schemeClr val="tx1"/>
                </a:solidFill>
                <a:effectLst/>
                <a:latin typeface="+mn-lt"/>
                <a:ea typeface="+mn-ea"/>
                <a:cs typeface="+mn-cs"/>
              </a:rPr>
              <a:t> Information</a:t>
            </a:r>
            <a:endParaRPr lang="en-US" sz="1800" b="1" kern="1200" dirty="0" smtClean="0">
              <a:solidFill>
                <a:schemeClr val="tx1"/>
              </a:solidFill>
              <a:effectLst/>
              <a:latin typeface="+mn-lt"/>
              <a:ea typeface="+mn-ea"/>
              <a:cs typeface="+mn-cs"/>
            </a:endParaRPr>
          </a:p>
          <a:p>
            <a:pPr marL="285750" lvl="0" indent="-285750">
              <a:buFont typeface="Arial" charset="0"/>
              <a:buChar char="•"/>
            </a:pPr>
            <a:r>
              <a:rPr lang="en-US" sz="1800" kern="1200" dirty="0" smtClean="0">
                <a:solidFill>
                  <a:schemeClr val="tx1"/>
                </a:solidFill>
                <a:effectLst/>
                <a:latin typeface="+mn-lt"/>
                <a:ea typeface="+mn-ea"/>
                <a:cs typeface="+mn-cs"/>
              </a:rPr>
              <a:t>I</a:t>
            </a:r>
            <a:r>
              <a:rPr lang="en-US" dirty="0" smtClean="0">
                <a:effectLst/>
              </a:rPr>
              <a:t>f the presentation contains confidential information, a confidentiality notice must appear on every slide.</a:t>
            </a:r>
            <a:r>
              <a:rPr lang="en-US" baseline="0" dirty="0" smtClean="0">
                <a:effectLst/>
              </a:rPr>
              <a:t> Please contact </a:t>
            </a:r>
            <a:r>
              <a:rPr lang="en-US" baseline="0" dirty="0" smtClean="0">
                <a:effectLst/>
                <a:hlinkClick r:id="rId2"/>
              </a:rPr>
              <a:t>powerpoint@splunk.com</a:t>
            </a:r>
            <a:r>
              <a:rPr lang="en-US" baseline="0" dirty="0" smtClean="0">
                <a:effectLst/>
              </a:rPr>
              <a:t> for help implementing this notice: Confidential information. Do not distribute.</a:t>
            </a:r>
            <a:endParaRPr lang="en-US" dirty="0" smtClean="0">
              <a:effectLst/>
            </a:endParaRPr>
          </a:p>
          <a:p>
            <a:pPr marL="285750" indent="-285750">
              <a:buFont typeface="Arial" charset="0"/>
              <a:buChar char="•"/>
            </a:pPr>
            <a:r>
              <a:rPr lang="en-US" dirty="0" smtClean="0">
                <a:effectLst/>
              </a:rPr>
              <a:t>Examples of confidential information:</a:t>
            </a:r>
            <a:r>
              <a:rPr lang="en-US" baseline="0" dirty="0" smtClean="0">
                <a:effectLst/>
              </a:rPr>
              <a:t>  </a:t>
            </a:r>
            <a:r>
              <a:rPr lang="en-US" dirty="0" smtClean="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smtClean="0">
                <a:solidFill>
                  <a:srgbClr val="C00000"/>
                </a:solidFill>
              </a:rPr>
              <a:t>NOTICE </a:t>
            </a:r>
            <a:r>
              <a:rPr lang="en-US" sz="2400" b="1" i="0" baseline="0" smtClean="0">
                <a:solidFill>
                  <a:srgbClr val="C00000"/>
                </a:solidFill>
              </a:rPr>
              <a:t>FROM SPLUNK</a:t>
            </a:r>
            <a:r>
              <a:rPr lang="en-US" sz="2400" b="1" i="0" smtClean="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a:t>
            </a:r>
            <a:r>
              <a:rPr lang="en-US" sz="6000" dirty="0" smtClean="0">
                <a:solidFill>
                  <a:schemeClr val="bg1"/>
                </a:solidFill>
              </a:rPr>
              <a:t>this </a:t>
            </a:r>
            <a:r>
              <a:rPr lang="en-US" sz="6000" dirty="0">
                <a:solidFill>
                  <a:schemeClr val="bg1"/>
                </a:solidFill>
              </a:rPr>
              <a:t>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smtClean="0">
                <a:solidFill>
                  <a:schemeClr val="bg1"/>
                </a:solidFill>
              </a:rPr>
              <a:t>Please delete </a:t>
            </a:r>
            <a:r>
              <a:rPr lang="en-US" sz="6000" dirty="0">
                <a:solidFill>
                  <a:schemeClr val="bg1"/>
                </a:solidFill>
              </a:rPr>
              <a:t>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6714306" y="2834930"/>
            <a:ext cx="4940490" cy="1143000"/>
          </a:xfrm>
        </p:spPr>
        <p:txBody>
          <a:bodyPr>
            <a:noAutofit/>
          </a:bodyPr>
          <a:lstStyle>
            <a:lvl1pPr algn="l">
              <a:defRPr sz="3600">
                <a:solidFill>
                  <a:schemeClr val="bg1"/>
                </a:solidFill>
              </a:defRPr>
            </a:lvl1pPr>
          </a:lstStyle>
          <a:p>
            <a:r>
              <a:rPr lang="en-US" smtClean="0"/>
              <a:t>Click to edit Master title style</a:t>
            </a:r>
            <a:endParaRPr lang="en-US" dirty="0"/>
          </a:p>
        </p:txBody>
      </p:sp>
      <p:sp>
        <p:nvSpPr>
          <p:cNvPr id="16" name="Text Placeholder 15"/>
          <p:cNvSpPr>
            <a:spLocks noGrp="1"/>
          </p:cNvSpPr>
          <p:nvPr>
            <p:ph type="body" sz="quarter" idx="13"/>
          </p:nvPr>
        </p:nvSpPr>
        <p:spPr>
          <a:xfrm>
            <a:off x="6677564" y="4257677"/>
            <a:ext cx="4929896" cy="650081"/>
          </a:xfrm>
          <a:prstGeom prst="rect">
            <a:avLst/>
          </a:prstGeom>
        </p:spPr>
        <p:txBody>
          <a:bodyPr lIns="51426" tIns="25713" rIns="51426" bIns="25713">
            <a:normAutofit/>
          </a:bodyPr>
          <a:lstStyle>
            <a:lvl1pPr marL="0" indent="0">
              <a:buFontTx/>
              <a:buNone/>
              <a:defRPr sz="2400">
                <a:solidFill>
                  <a:schemeClr val="bg1"/>
                </a:solidFill>
              </a:defRPr>
            </a:lvl1pPr>
            <a:lvl2pPr marL="308513" indent="0">
              <a:buFontTx/>
              <a:buNone/>
              <a:defRPr>
                <a:solidFill>
                  <a:schemeClr val="bg1"/>
                </a:solidFill>
              </a:defRPr>
            </a:lvl2pPr>
            <a:lvl3pPr marL="664162" indent="0">
              <a:buFontTx/>
              <a:buNone/>
              <a:defRPr>
                <a:solidFill>
                  <a:schemeClr val="bg1"/>
                </a:solidFill>
              </a:defRPr>
            </a:lvl3pPr>
            <a:lvl4pPr marL="863839" indent="0">
              <a:buFontTx/>
              <a:buNone/>
              <a:defRPr>
                <a:solidFill>
                  <a:schemeClr val="bg1"/>
                </a:solidFill>
              </a:defRPr>
            </a:lvl4pPr>
            <a:lvl5pPr marL="777456" indent="0">
              <a:buFontTx/>
              <a:buNone/>
              <a:defRPr>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751505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a:t>
            </a:r>
            <a:r>
              <a:rPr lang="en-US" dirty="0" smtClean="0"/>
              <a:t>: Slide </a:t>
            </a:r>
            <a:r>
              <a:rPr lang="en-US" dirty="0"/>
              <a:t>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theme" Target="../theme/theme1.xml"/><Relationship Id="rId52" Type="http://schemas.openxmlformats.org/officeDocument/2006/relationships/image" Target="../media/image1.emf"/><Relationship Id="rId53" Type="http://schemas.openxmlformats.org/officeDocument/2006/relationships/image" Target="../media/image2.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smtClean="0"/>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smtClean="0">
                <a:solidFill>
                  <a:schemeClr val="accent2">
                    <a:lumMod val="75000"/>
                  </a:schemeClr>
                </a:solidFill>
              </a:rPr>
              <a:t>© 2017 Splunk Inc.</a:t>
            </a:r>
            <a:endParaRPr lang="en-US" sz="800" cap="all" spc="100" dirty="0">
              <a:solidFill>
                <a:schemeClr val="accent2">
                  <a:lumMod val="75000"/>
                </a:schemeClr>
              </a:solidFill>
            </a:endParaRP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smtClean="0">
                <a:solidFill>
                  <a:srgbClr val="515151"/>
                </a:solidFill>
              </a:rPr>
              <a:t>© 2017 Splunk Inc. Confidential information. Do not distribute.</a:t>
            </a:r>
            <a:endParaRPr lang="en-US" sz="800" cap="all" spc="100" dirty="0">
              <a:solidFill>
                <a:srgbClr val="515151"/>
              </a:solidFill>
            </a:endParaRPr>
          </a:p>
        </p:txBody>
      </p:sp>
    </p:spTree>
    <p:extLst>
      <p:ext uri="{BB962C8B-B14F-4D97-AF65-F5344CB8AC3E}">
        <p14:creationId xmlns:p14="http://schemas.microsoft.com/office/powerpoint/2010/main" val="171527173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15.pn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Cooking with AWS and Splunk</a:t>
            </a:r>
            <a:endParaRPr lang="en-US" dirty="0"/>
          </a:p>
        </p:txBody>
      </p:sp>
      <p:sp>
        <p:nvSpPr>
          <p:cNvPr id="3" name="Text Placeholder 2"/>
          <p:cNvSpPr>
            <a:spLocks noGrp="1"/>
          </p:cNvSpPr>
          <p:nvPr>
            <p:ph type="body" sz="quarter" idx="12"/>
          </p:nvPr>
        </p:nvSpPr>
        <p:spPr/>
        <p:txBody>
          <a:bodyPr/>
          <a:lstStyle/>
          <a:p>
            <a:r>
              <a:rPr lang="en-US" dirty="0"/>
              <a:t>Module </a:t>
            </a:r>
            <a:r>
              <a:rPr lang="en-US" dirty="0" smtClean="0"/>
              <a:t>8: </a:t>
            </a:r>
            <a:r>
              <a:rPr lang="en-US" dirty="0"/>
              <a:t>Migrating AWS TA between </a:t>
            </a:r>
            <a:r>
              <a:rPr lang="en-US" dirty="0" smtClean="0"/>
              <a:t>Machines </a:t>
            </a:r>
            <a:endParaRPr lang="en-US" dirty="0"/>
          </a:p>
        </p:txBody>
      </p:sp>
      <p:sp>
        <p:nvSpPr>
          <p:cNvPr id="5" name="Text Placeholder 4"/>
          <p:cNvSpPr>
            <a:spLocks noGrp="1"/>
          </p:cNvSpPr>
          <p:nvPr>
            <p:ph type="body" sz="quarter" idx="14"/>
          </p:nvPr>
        </p:nvSpPr>
        <p:spPr/>
        <p:txBody>
          <a:bodyPr/>
          <a:lstStyle/>
          <a:p>
            <a:r>
              <a:rPr lang="en-US" dirty="0" smtClean="0"/>
              <a:t>Kam Amir | Splunk Cloud Architect</a:t>
            </a:r>
            <a:endParaRPr lang="en-US" dirty="0"/>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204931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buNone/>
            </a:pPr>
            <a:r>
              <a:rPr lang="mr-IN" sz="1200" dirty="0"/>
              <a:t>[    </a:t>
            </a:r>
            <a:endParaRPr lang="en-US" sz="1200" dirty="0" smtClean="0"/>
          </a:p>
          <a:p>
            <a:pPr marL="0" indent="0">
              <a:buNone/>
            </a:pPr>
            <a:r>
              <a:rPr lang="en-US" sz="1200" dirty="0"/>
              <a:t>	</a:t>
            </a:r>
            <a:r>
              <a:rPr lang="mr-IN" sz="1200" dirty="0" smtClean="0"/>
              <a:t>{        </a:t>
            </a:r>
            <a:endParaRPr lang="en-US" sz="1200" dirty="0" smtClean="0"/>
          </a:p>
          <a:p>
            <a:pPr marL="0" indent="0">
              <a:buNone/>
            </a:pPr>
            <a:r>
              <a:rPr lang="en-US" sz="1200" dirty="0"/>
              <a:t>	</a:t>
            </a:r>
            <a:r>
              <a:rPr lang="mr-IN" sz="1200" dirty="0" smtClean="0"/>
              <a:t>"</a:t>
            </a:r>
            <a:r>
              <a:rPr lang="mr-IN" sz="1200" dirty="0" err="1"/>
              <a:t>stanzas</a:t>
            </a:r>
            <a:r>
              <a:rPr lang="mr-IN" sz="1200" dirty="0"/>
              <a:t>":[            </a:t>
            </a:r>
            <a:endParaRPr lang="en-US" sz="1200" dirty="0" smtClean="0"/>
          </a:p>
          <a:p>
            <a:pPr marL="0" indent="0">
              <a:buNone/>
            </a:pPr>
            <a:r>
              <a:rPr lang="en-US" sz="1200" dirty="0"/>
              <a:t>	</a:t>
            </a:r>
            <a:r>
              <a:rPr lang="mr-IN" sz="1200" dirty="0" smtClean="0"/>
              <a:t>{              </a:t>
            </a:r>
            <a:endParaRPr lang="en-US" sz="1200" dirty="0" smtClean="0"/>
          </a:p>
          <a:p>
            <a:pPr marL="0" indent="0">
              <a:buNone/>
            </a:pPr>
            <a:r>
              <a:rPr lang="en-US" sz="1200" dirty="0"/>
              <a:t>	</a:t>
            </a:r>
            <a:r>
              <a:rPr lang="en-US" sz="1200" dirty="0" smtClean="0"/>
              <a:t>	</a:t>
            </a:r>
            <a:r>
              <a:rPr lang="mr-IN" sz="1200" dirty="0" smtClean="0"/>
              <a:t>"</a:t>
            </a:r>
            <a:r>
              <a:rPr lang="mr-IN" sz="1200" dirty="0" err="1"/>
              <a:t>name</a:t>
            </a:r>
            <a:r>
              <a:rPr lang="mr-IN" sz="1200" dirty="0"/>
              <a:t>": "aws-account-0",              </a:t>
            </a:r>
            <a:endParaRPr lang="en-US" sz="1200" dirty="0" smtClean="0"/>
          </a:p>
          <a:p>
            <a:pPr marL="0" indent="0">
              <a:buNone/>
            </a:pPr>
            <a:r>
              <a:rPr lang="en-US" sz="1200" dirty="0"/>
              <a:t>	</a:t>
            </a:r>
            <a:r>
              <a:rPr lang="en-US" sz="1200" dirty="0" smtClean="0"/>
              <a:t>	</a:t>
            </a:r>
            <a:r>
              <a:rPr lang="mr-IN" sz="1200" dirty="0" smtClean="0"/>
              <a:t>"</a:t>
            </a:r>
            <a:r>
              <a:rPr lang="mr-IN" sz="1200" dirty="0" err="1"/>
              <a:t>key_id</a:t>
            </a:r>
            <a:r>
              <a:rPr lang="mr-IN" sz="1200" dirty="0"/>
              <a:t>": "ABCDEFGHIJKLMNOPQRST",              </a:t>
            </a:r>
            <a:endParaRPr lang="en-US" sz="1200" dirty="0" smtClean="0"/>
          </a:p>
          <a:p>
            <a:pPr marL="0" indent="0">
              <a:buNone/>
            </a:pPr>
            <a:r>
              <a:rPr lang="en-US" sz="1200" dirty="0"/>
              <a:t>	</a:t>
            </a:r>
            <a:r>
              <a:rPr lang="en-US" sz="1200" dirty="0" smtClean="0"/>
              <a:t>	</a:t>
            </a:r>
            <a:r>
              <a:rPr lang="mr-IN" sz="1200" dirty="0" smtClean="0"/>
              <a:t>"</a:t>
            </a:r>
            <a:r>
              <a:rPr lang="mr-IN" sz="1200" dirty="0" err="1"/>
              <a:t>secret_key</a:t>
            </a:r>
            <a:r>
              <a:rPr lang="mr-IN" sz="1200" dirty="0"/>
              <a:t>": "</a:t>
            </a:r>
            <a:r>
              <a:rPr lang="mr-IN" sz="1200" dirty="0" err="1"/>
              <a:t>ABCDEFGHIJKLMNOPQRSTUVWXYZabcdefghijklmn</a:t>
            </a:r>
            <a:r>
              <a:rPr lang="mr-IN" sz="1200" dirty="0"/>
              <a:t>",              </a:t>
            </a:r>
            <a:endParaRPr lang="en-US" sz="1200" dirty="0" smtClean="0"/>
          </a:p>
          <a:p>
            <a:pPr marL="0" indent="0">
              <a:buNone/>
            </a:pPr>
            <a:r>
              <a:rPr lang="en-US" sz="1200" dirty="0"/>
              <a:t>	</a:t>
            </a:r>
            <a:r>
              <a:rPr lang="en-US" sz="1200" dirty="0" smtClean="0"/>
              <a:t>	</a:t>
            </a:r>
            <a:r>
              <a:rPr lang="mr-IN" sz="1200" dirty="0" smtClean="0"/>
              <a:t>"</a:t>
            </a:r>
            <a:r>
              <a:rPr lang="mr-IN" sz="1200" dirty="0" err="1"/>
              <a:t>category</a:t>
            </a:r>
            <a:r>
              <a:rPr lang="mr-IN" sz="1200" dirty="0"/>
              <a:t>": "1"            </a:t>
            </a:r>
            <a:endParaRPr lang="en-US" sz="1200" dirty="0" smtClean="0"/>
          </a:p>
          <a:p>
            <a:pPr marL="0" indent="0">
              <a:buNone/>
            </a:pPr>
            <a:r>
              <a:rPr lang="en-US" sz="1200" dirty="0"/>
              <a:t>	</a:t>
            </a:r>
            <a:r>
              <a:rPr lang="mr-IN" sz="1200" dirty="0" smtClean="0"/>
              <a:t>},            </a:t>
            </a:r>
            <a:endParaRPr lang="en-US" sz="1200" dirty="0" smtClean="0"/>
          </a:p>
          <a:p>
            <a:pPr marL="0" indent="0">
              <a:buNone/>
            </a:pPr>
            <a:r>
              <a:rPr lang="en-US" sz="1200" dirty="0"/>
              <a:t>	</a:t>
            </a:r>
            <a:r>
              <a:rPr lang="mr-IN" sz="1200" dirty="0" smtClean="0"/>
              <a:t>{              </a:t>
            </a:r>
            <a:endParaRPr lang="en-US" sz="1200" dirty="0" smtClean="0"/>
          </a:p>
          <a:p>
            <a:pPr marL="0" indent="0">
              <a:buNone/>
            </a:pPr>
            <a:r>
              <a:rPr lang="en-US" sz="1200" dirty="0"/>
              <a:t>	</a:t>
            </a:r>
            <a:r>
              <a:rPr lang="en-US" sz="1200" dirty="0" smtClean="0"/>
              <a:t>	</a:t>
            </a:r>
            <a:r>
              <a:rPr lang="mr-IN" sz="1200" dirty="0" smtClean="0"/>
              <a:t>"</a:t>
            </a:r>
            <a:r>
              <a:rPr lang="mr-IN" sz="1200" dirty="0" err="1"/>
              <a:t>name</a:t>
            </a:r>
            <a:r>
              <a:rPr lang="mr-IN" sz="1200" dirty="0"/>
              <a:t>": "aws-account-1",              </a:t>
            </a:r>
            <a:endParaRPr lang="en-US" sz="1200" dirty="0" smtClean="0"/>
          </a:p>
          <a:p>
            <a:pPr marL="0" indent="0">
              <a:buNone/>
            </a:pPr>
            <a:r>
              <a:rPr lang="en-US" sz="1200" dirty="0"/>
              <a:t>	</a:t>
            </a:r>
            <a:r>
              <a:rPr lang="en-US" sz="1200" dirty="0" smtClean="0"/>
              <a:t>	</a:t>
            </a:r>
            <a:r>
              <a:rPr lang="mr-IN" sz="1200" dirty="0" smtClean="0"/>
              <a:t>"</a:t>
            </a:r>
            <a:r>
              <a:rPr lang="mr-IN" sz="1200" dirty="0" err="1"/>
              <a:t>key_id</a:t>
            </a:r>
            <a:r>
              <a:rPr lang="mr-IN" sz="1200" dirty="0"/>
              <a:t>": "</a:t>
            </a:r>
            <a:r>
              <a:rPr lang="mr-IN" sz="1200" dirty="0" err="1"/>
              <a:t>abcdefghijklmnopqrst</a:t>
            </a:r>
            <a:r>
              <a:rPr lang="mr-IN" sz="1200" dirty="0"/>
              <a:t>",              </a:t>
            </a:r>
            <a:endParaRPr lang="en-US" sz="1200" dirty="0" smtClean="0"/>
          </a:p>
          <a:p>
            <a:pPr marL="0" indent="0">
              <a:buNone/>
            </a:pPr>
            <a:r>
              <a:rPr lang="en-US" sz="1200" dirty="0"/>
              <a:t>	</a:t>
            </a:r>
            <a:r>
              <a:rPr lang="en-US" sz="1200" dirty="0" smtClean="0"/>
              <a:t>	</a:t>
            </a:r>
            <a:r>
              <a:rPr lang="mr-IN" sz="1200" dirty="0" smtClean="0"/>
              <a:t>"</a:t>
            </a:r>
            <a:r>
              <a:rPr lang="mr-IN" sz="1200" dirty="0" err="1"/>
              <a:t>secret_key</a:t>
            </a:r>
            <a:r>
              <a:rPr lang="mr-IN" sz="1200" dirty="0"/>
              <a:t>": "</a:t>
            </a:r>
            <a:r>
              <a:rPr lang="mr-IN" sz="1200" dirty="0" err="1"/>
              <a:t>abcdefghijklmnopqrstuvwxyzABCDEFGHIJKLMN</a:t>
            </a:r>
            <a:r>
              <a:rPr lang="mr-IN" sz="1200" dirty="0"/>
              <a:t>",              </a:t>
            </a:r>
            <a:endParaRPr lang="en-US" sz="1200" dirty="0" smtClean="0"/>
          </a:p>
          <a:p>
            <a:pPr marL="0" indent="0">
              <a:buNone/>
            </a:pPr>
            <a:r>
              <a:rPr lang="en-US" sz="1200" dirty="0"/>
              <a:t>	</a:t>
            </a:r>
            <a:r>
              <a:rPr lang="en-US" sz="1200" dirty="0" smtClean="0"/>
              <a:t>	</a:t>
            </a:r>
            <a:r>
              <a:rPr lang="mr-IN" sz="1200" dirty="0" smtClean="0"/>
              <a:t>"</a:t>
            </a:r>
            <a:r>
              <a:rPr lang="mr-IN" sz="1200" dirty="0" err="1"/>
              <a:t>category</a:t>
            </a:r>
            <a:r>
              <a:rPr lang="mr-IN" sz="1200" dirty="0"/>
              <a:t>": "1"            </a:t>
            </a:r>
            <a:endParaRPr lang="en-US" sz="1200" dirty="0" smtClean="0"/>
          </a:p>
          <a:p>
            <a:pPr marL="0" indent="0">
              <a:buNone/>
            </a:pPr>
            <a:r>
              <a:rPr lang="en-US" sz="1200" dirty="0"/>
              <a:t>	</a:t>
            </a:r>
            <a:r>
              <a:rPr lang="mr-IN" sz="1200" dirty="0" smtClean="0"/>
              <a:t>}        </a:t>
            </a:r>
            <a:endParaRPr lang="en-US" sz="1200" dirty="0" smtClean="0"/>
          </a:p>
          <a:p>
            <a:pPr marL="0" indent="0">
              <a:buNone/>
            </a:pPr>
            <a:r>
              <a:rPr lang="en-US" sz="1200" dirty="0"/>
              <a:t>	</a:t>
            </a:r>
            <a:r>
              <a:rPr lang="en-US" sz="1200" dirty="0" smtClean="0"/>
              <a:t>	</a:t>
            </a:r>
            <a:r>
              <a:rPr lang="mr-IN" sz="1200" dirty="0" smtClean="0"/>
              <a:t>]    </a:t>
            </a:r>
            <a:r>
              <a:rPr lang="en-US" sz="1200" dirty="0" smtClean="0"/>
              <a:t>	</a:t>
            </a:r>
          </a:p>
          <a:p>
            <a:pPr marL="0" indent="0">
              <a:buNone/>
            </a:pPr>
            <a:r>
              <a:rPr lang="en-US" sz="1200" dirty="0" smtClean="0"/>
              <a:t>	</a:t>
            </a:r>
            <a:r>
              <a:rPr lang="mr-IN" sz="1200" dirty="0" smtClean="0"/>
              <a:t>}</a:t>
            </a:r>
            <a:endParaRPr lang="en-US" sz="1200" dirty="0" smtClean="0"/>
          </a:p>
          <a:p>
            <a:pPr marL="0" indent="0">
              <a:buNone/>
            </a:pPr>
            <a:r>
              <a:rPr lang="mr-IN" sz="1200" dirty="0" smtClean="0"/>
              <a:t>]</a:t>
            </a:r>
            <a:endParaRPr lang="en-US" sz="1200" dirty="0"/>
          </a:p>
        </p:txBody>
      </p:sp>
      <p:sp>
        <p:nvSpPr>
          <p:cNvPr id="3" name="Title 2"/>
          <p:cNvSpPr>
            <a:spLocks noGrp="1"/>
          </p:cNvSpPr>
          <p:nvPr>
            <p:ph type="title"/>
          </p:nvPr>
        </p:nvSpPr>
        <p:spPr/>
        <p:txBody>
          <a:bodyPr/>
          <a:lstStyle/>
          <a:p>
            <a:r>
              <a:rPr lang="en-US" dirty="0" smtClean="0"/>
              <a:t>Sample Configuration File account-</a:t>
            </a:r>
            <a:r>
              <a:rPr lang="en-US" dirty="0" err="1" smtClean="0"/>
              <a:t>settings.json</a:t>
            </a:r>
            <a:endParaRPr lang="en-US" dirty="0"/>
          </a:p>
        </p:txBody>
      </p:sp>
      <p:sp>
        <p:nvSpPr>
          <p:cNvPr id="4" name="Subtitle 3"/>
          <p:cNvSpPr>
            <a:spLocks noGrp="1"/>
          </p:cNvSpPr>
          <p:nvPr>
            <p:ph type="subTitle" idx="12"/>
          </p:nvPr>
        </p:nvSpPr>
        <p:spPr/>
        <p:txBody>
          <a:bodyPr/>
          <a:lstStyle/>
          <a:p>
            <a:r>
              <a:rPr lang="en-US" dirty="0" smtClean="0"/>
              <a:t>File used to deploy AWS Accounts onto target machine</a:t>
            </a:r>
            <a:endParaRPr lang="en-US" dirty="0"/>
          </a:p>
        </p:txBody>
      </p:sp>
    </p:spTree>
    <p:extLst>
      <p:ext uri="{BB962C8B-B14F-4D97-AF65-F5344CB8AC3E}">
        <p14:creationId xmlns:p14="http://schemas.microsoft.com/office/powerpoint/2010/main" val="137501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smtClean="0"/>
              <a:t>S3 </a:t>
            </a:r>
            <a:r>
              <a:rPr lang="en-US" b="1" dirty="0"/>
              <a:t>inputs</a:t>
            </a:r>
            <a:r>
              <a:rPr lang="en-US" dirty="0"/>
              <a:t>:|rest /services/</a:t>
            </a:r>
            <a:r>
              <a:rPr lang="en-US" dirty="0" err="1"/>
              <a:t>splunk_ta_aws</a:t>
            </a:r>
            <a:r>
              <a:rPr lang="en-US" dirty="0"/>
              <a:t>/inputs/s3 | rename title AS name | table name </a:t>
            </a:r>
            <a:r>
              <a:rPr lang="en-US" dirty="0" err="1"/>
              <a:t>host_name</a:t>
            </a:r>
            <a:r>
              <a:rPr lang="en-US" dirty="0"/>
              <a:t> </a:t>
            </a:r>
            <a:r>
              <a:rPr lang="en-US" dirty="0" err="1"/>
              <a:t>bucket_name</a:t>
            </a:r>
            <a:r>
              <a:rPr lang="en-US" dirty="0"/>
              <a:t> </a:t>
            </a:r>
            <a:r>
              <a:rPr lang="en-US" dirty="0" err="1"/>
              <a:t>key_name</a:t>
            </a:r>
            <a:r>
              <a:rPr lang="en-US" dirty="0"/>
              <a:t> </a:t>
            </a:r>
            <a:r>
              <a:rPr lang="en-US" dirty="0" err="1"/>
              <a:t>initial_scan_datetime</a:t>
            </a:r>
            <a:r>
              <a:rPr lang="en-US" dirty="0"/>
              <a:t> interval </a:t>
            </a:r>
            <a:r>
              <a:rPr lang="en-US" dirty="0" err="1" smtClean="0"/>
              <a:t>sourcetype</a:t>
            </a:r>
            <a:endParaRPr lang="en-US" dirty="0" smtClean="0"/>
          </a:p>
          <a:p>
            <a:r>
              <a:rPr lang="en-US" b="1" dirty="0" smtClean="0"/>
              <a:t>CloudTrail Inputs</a:t>
            </a:r>
            <a:r>
              <a:rPr lang="en-US" dirty="0" smtClean="0"/>
              <a:t>: |rest </a:t>
            </a:r>
            <a:r>
              <a:rPr lang="en-US" dirty="0"/>
              <a:t>/services/</a:t>
            </a:r>
            <a:r>
              <a:rPr lang="en-US" dirty="0" err="1"/>
              <a:t>splunk_ta_aws</a:t>
            </a:r>
            <a:r>
              <a:rPr lang="en-US" dirty="0"/>
              <a:t>/inputs/</a:t>
            </a:r>
            <a:r>
              <a:rPr lang="en-US" dirty="0" err="1"/>
              <a:t>cloudtrail</a:t>
            </a:r>
            <a:r>
              <a:rPr lang="en-US" dirty="0"/>
              <a:t> | rename title AS name | table name </a:t>
            </a:r>
            <a:endParaRPr lang="en-US" dirty="0" smtClean="0"/>
          </a:p>
          <a:p>
            <a:r>
              <a:rPr lang="en-US" b="1" dirty="0" smtClean="0"/>
              <a:t>Billing</a:t>
            </a:r>
            <a:r>
              <a:rPr lang="en-US" dirty="0" smtClean="0"/>
              <a:t>: |rest </a:t>
            </a:r>
            <a:r>
              <a:rPr lang="en-US" dirty="0"/>
              <a:t>/services/</a:t>
            </a:r>
            <a:r>
              <a:rPr lang="en-US" dirty="0" err="1"/>
              <a:t>splunk_ta_aws</a:t>
            </a:r>
            <a:r>
              <a:rPr lang="en-US" dirty="0"/>
              <a:t>/inputs/billing | rename title AS name | table name </a:t>
            </a:r>
            <a:r>
              <a:rPr lang="en-US" dirty="0" err="1"/>
              <a:t>bucket_name</a:t>
            </a:r>
            <a:r>
              <a:rPr lang="en-US" dirty="0"/>
              <a:t> </a:t>
            </a:r>
            <a:r>
              <a:rPr lang="en-US" dirty="0" err="1"/>
              <a:t>key_name</a:t>
            </a:r>
            <a:r>
              <a:rPr lang="en-US" dirty="0"/>
              <a:t> </a:t>
            </a:r>
            <a:r>
              <a:rPr lang="en-US" dirty="0" err="1"/>
              <a:t>initial_scan_datetime</a:t>
            </a:r>
            <a:r>
              <a:rPr lang="en-US" dirty="0"/>
              <a:t> interval </a:t>
            </a:r>
            <a:r>
              <a:rPr lang="en-US" dirty="0" err="1" smtClean="0"/>
              <a:t>sourcetype</a:t>
            </a:r>
            <a:endParaRPr lang="en-US" dirty="0" smtClean="0"/>
          </a:p>
          <a:p>
            <a:r>
              <a:rPr lang="en-US" b="1" dirty="0" smtClean="0"/>
              <a:t>View All the Available Inputs</a:t>
            </a:r>
            <a:r>
              <a:rPr lang="en-US" dirty="0" smtClean="0"/>
              <a:t>: </a:t>
            </a:r>
            <a:r>
              <a:rPr lang="en-US" dirty="0"/>
              <a:t>|rest /services/</a:t>
            </a:r>
            <a:r>
              <a:rPr lang="en-US" dirty="0" err="1"/>
              <a:t>splunk_ta_aws</a:t>
            </a:r>
            <a:r>
              <a:rPr lang="en-US" dirty="0"/>
              <a:t>/inputs</a:t>
            </a:r>
          </a:p>
        </p:txBody>
      </p:sp>
      <p:sp>
        <p:nvSpPr>
          <p:cNvPr id="3" name="Title 2"/>
          <p:cNvSpPr>
            <a:spLocks noGrp="1"/>
          </p:cNvSpPr>
          <p:nvPr>
            <p:ph type="title"/>
          </p:nvPr>
        </p:nvSpPr>
        <p:spPr/>
        <p:txBody>
          <a:bodyPr/>
          <a:lstStyle/>
          <a:p>
            <a:r>
              <a:rPr lang="en-US" dirty="0" smtClean="0"/>
              <a:t>Additional Searches </a:t>
            </a:r>
            <a:endParaRPr lang="en-US" dirty="0"/>
          </a:p>
        </p:txBody>
      </p:sp>
      <p:sp>
        <p:nvSpPr>
          <p:cNvPr id="4" name="Subtitle 3"/>
          <p:cNvSpPr>
            <a:spLocks noGrp="1"/>
          </p:cNvSpPr>
          <p:nvPr>
            <p:ph type="subTitle" idx="12"/>
          </p:nvPr>
        </p:nvSpPr>
        <p:spPr/>
        <p:txBody>
          <a:bodyPr/>
          <a:lstStyle/>
          <a:p>
            <a:r>
              <a:rPr lang="en-US" dirty="0" smtClean="0"/>
              <a:t>Search other REST endpoints</a:t>
            </a:r>
            <a:endParaRPr lang="en-US" dirty="0"/>
          </a:p>
        </p:txBody>
      </p:sp>
    </p:spTree>
    <p:extLst>
      <p:ext uri="{BB962C8B-B14F-4D97-AF65-F5344CB8AC3E}">
        <p14:creationId xmlns:p14="http://schemas.microsoft.com/office/powerpoint/2010/main" val="102375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Config Files</a:t>
            </a:r>
            <a:endParaRPr lang="en-US" dirty="0"/>
          </a:p>
        </p:txBody>
      </p:sp>
      <p:sp>
        <p:nvSpPr>
          <p:cNvPr id="3" name="Subtitle 2"/>
          <p:cNvSpPr>
            <a:spLocks noGrp="1"/>
          </p:cNvSpPr>
          <p:nvPr>
            <p:ph type="subTitle" idx="1"/>
          </p:nvPr>
        </p:nvSpPr>
        <p:spPr/>
        <p:txBody>
          <a:bodyPr/>
          <a:lstStyle/>
          <a:p>
            <a:r>
              <a:rPr lang="en-US" dirty="0" smtClean="0"/>
              <a:t>Copy over </a:t>
            </a:r>
            <a:r>
              <a:rPr lang="en-US" dirty="0" err="1" smtClean="0"/>
              <a:t>config</a:t>
            </a:r>
            <a:r>
              <a:rPr lang="en-US" dirty="0" smtClean="0"/>
              <a:t> files from the original SH to the new Collector</a:t>
            </a:r>
            <a:endParaRPr lang="en-US" dirty="0"/>
          </a:p>
        </p:txBody>
      </p:sp>
    </p:spTree>
    <p:extLst>
      <p:ext uri="{BB962C8B-B14F-4D97-AF65-F5344CB8AC3E}">
        <p14:creationId xmlns:p14="http://schemas.microsoft.com/office/powerpoint/2010/main" val="117252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Copy the files from the $SPLUNK_HOME/</a:t>
            </a:r>
            <a:r>
              <a:rPr lang="en-US" dirty="0" err="1" smtClean="0"/>
              <a:t>etc</a:t>
            </a:r>
            <a:r>
              <a:rPr lang="en-US" dirty="0" smtClean="0"/>
              <a:t>/apps/</a:t>
            </a:r>
            <a:r>
              <a:rPr lang="en-US" dirty="0" err="1" smtClean="0"/>
              <a:t>Splunk_TA_aws</a:t>
            </a:r>
            <a:r>
              <a:rPr lang="en-US" dirty="0" smtClean="0"/>
              <a:t>/local/*.</a:t>
            </a:r>
            <a:r>
              <a:rPr lang="en-US" dirty="0" err="1" smtClean="0"/>
              <a:t>conf</a:t>
            </a:r>
            <a:r>
              <a:rPr lang="en-US" dirty="0" smtClean="0"/>
              <a:t> to the new machine in the same location.</a:t>
            </a:r>
          </a:p>
          <a:p>
            <a:pPr lvl="1"/>
            <a:r>
              <a:rPr lang="en-US" dirty="0" smtClean="0"/>
              <a:t>OLD SH bash$ tar </a:t>
            </a:r>
            <a:r>
              <a:rPr lang="en-US" dirty="0" err="1" smtClean="0"/>
              <a:t>czvf</a:t>
            </a:r>
            <a:r>
              <a:rPr lang="en-US" dirty="0" smtClean="0"/>
              <a:t> /</a:t>
            </a:r>
            <a:r>
              <a:rPr lang="en-US" dirty="0" err="1" smtClean="0"/>
              <a:t>tmp</a:t>
            </a:r>
            <a:r>
              <a:rPr lang="en-US" dirty="0" smtClean="0"/>
              <a:t>/</a:t>
            </a:r>
            <a:r>
              <a:rPr lang="en-US" dirty="0" err="1" smtClean="0"/>
              <a:t>inputs.tgz</a:t>
            </a:r>
            <a:r>
              <a:rPr lang="en-US" dirty="0" smtClean="0"/>
              <a:t> $SPLUNK_HOME/</a:t>
            </a:r>
            <a:r>
              <a:rPr lang="en-US" dirty="0" err="1" smtClean="0"/>
              <a:t>etc</a:t>
            </a:r>
            <a:r>
              <a:rPr lang="en-US" dirty="0" smtClean="0"/>
              <a:t>/apps/</a:t>
            </a:r>
            <a:r>
              <a:rPr lang="en-US" dirty="0" err="1" smtClean="0"/>
              <a:t>Splunk_TA_aws</a:t>
            </a:r>
            <a:r>
              <a:rPr lang="en-US" dirty="0" smtClean="0"/>
              <a:t>/local/*.</a:t>
            </a:r>
            <a:r>
              <a:rPr lang="en-US" dirty="0" err="1" smtClean="0"/>
              <a:t>conf</a:t>
            </a:r>
            <a:endParaRPr lang="en-US" dirty="0" smtClean="0"/>
          </a:p>
          <a:p>
            <a:pPr lvl="1"/>
            <a:r>
              <a:rPr lang="en-US" dirty="0" smtClean="0"/>
              <a:t>NEW SH </a:t>
            </a:r>
          </a:p>
          <a:p>
            <a:pPr lvl="2"/>
            <a:r>
              <a:rPr lang="en-US" dirty="0" smtClean="0"/>
              <a:t>Install AWS TA (fresh install)</a:t>
            </a:r>
          </a:p>
          <a:p>
            <a:pPr lvl="2"/>
            <a:r>
              <a:rPr lang="en-US" dirty="0" smtClean="0"/>
              <a:t>Create “local” directory </a:t>
            </a:r>
            <a:r>
              <a:rPr lang="en-US" dirty="0" err="1" smtClean="0"/>
              <a:t>mkdir</a:t>
            </a:r>
            <a:r>
              <a:rPr lang="en-US" dirty="0" smtClean="0"/>
              <a:t> -p </a:t>
            </a:r>
            <a:r>
              <a:rPr lang="en-US" dirty="0"/>
              <a:t>$SPLUNK_HOME/</a:t>
            </a:r>
            <a:r>
              <a:rPr lang="en-US" dirty="0" err="1"/>
              <a:t>etc</a:t>
            </a:r>
            <a:r>
              <a:rPr lang="en-US" dirty="0"/>
              <a:t>/apps/</a:t>
            </a:r>
            <a:r>
              <a:rPr lang="en-US" dirty="0" err="1"/>
              <a:t>Splunk_TA_aws</a:t>
            </a:r>
            <a:r>
              <a:rPr lang="en-US" dirty="0"/>
              <a:t>/local</a:t>
            </a:r>
            <a:endParaRPr lang="en-US" dirty="0" smtClean="0"/>
          </a:p>
          <a:p>
            <a:pPr lvl="2"/>
            <a:r>
              <a:rPr lang="en-US" dirty="0" smtClean="0"/>
              <a:t>bash$ </a:t>
            </a:r>
            <a:r>
              <a:rPr lang="en-US" dirty="0" err="1" smtClean="0"/>
              <a:t>scp</a:t>
            </a:r>
            <a:r>
              <a:rPr lang="en-US" dirty="0" smtClean="0"/>
              <a:t> </a:t>
            </a:r>
            <a:r>
              <a:rPr lang="en-US" dirty="0" err="1" smtClean="0"/>
              <a:t>user@old_sh.splunk.com</a:t>
            </a:r>
            <a:r>
              <a:rPr lang="en-US" dirty="0" smtClean="0"/>
              <a:t>:/</a:t>
            </a:r>
            <a:r>
              <a:rPr lang="en-US" dirty="0" err="1" smtClean="0"/>
              <a:t>tmp</a:t>
            </a:r>
            <a:r>
              <a:rPr lang="en-US" dirty="0" smtClean="0"/>
              <a:t>/</a:t>
            </a:r>
            <a:r>
              <a:rPr lang="en-US" dirty="0" err="1" smtClean="0"/>
              <a:t>inputs.tgz</a:t>
            </a:r>
            <a:r>
              <a:rPr lang="en-US" dirty="0" smtClean="0"/>
              <a:t> $SPLUNK_HOME/</a:t>
            </a:r>
            <a:r>
              <a:rPr lang="en-US" dirty="0" err="1" smtClean="0"/>
              <a:t>etc</a:t>
            </a:r>
            <a:r>
              <a:rPr lang="en-US" dirty="0" smtClean="0"/>
              <a:t>/apps/</a:t>
            </a:r>
            <a:r>
              <a:rPr lang="en-US" dirty="0" err="1" smtClean="0"/>
              <a:t>Splunk_TA_aws</a:t>
            </a:r>
            <a:r>
              <a:rPr lang="en-US" dirty="0" smtClean="0"/>
              <a:t>/local </a:t>
            </a:r>
          </a:p>
          <a:p>
            <a:pPr lvl="2"/>
            <a:r>
              <a:rPr lang="en-US" dirty="0" err="1" smtClean="0"/>
              <a:t>Untar</a:t>
            </a:r>
            <a:r>
              <a:rPr lang="en-US" dirty="0" smtClean="0"/>
              <a:t> files to local directory: bash$ tar </a:t>
            </a:r>
            <a:r>
              <a:rPr lang="en-US" dirty="0" err="1" smtClean="0"/>
              <a:t>xvf</a:t>
            </a:r>
            <a:r>
              <a:rPr lang="en-US" dirty="0" smtClean="0"/>
              <a:t> $SPLUNK_HOME/</a:t>
            </a:r>
            <a:r>
              <a:rPr lang="en-US" dirty="0" err="1" smtClean="0"/>
              <a:t>etc</a:t>
            </a:r>
            <a:r>
              <a:rPr lang="en-US" dirty="0" smtClean="0"/>
              <a:t>/apps/</a:t>
            </a:r>
            <a:r>
              <a:rPr lang="en-US" dirty="0" err="1" smtClean="0"/>
              <a:t>Splunk_TA</a:t>
            </a:r>
            <a:r>
              <a:rPr lang="en-US" dirty="0" smtClean="0"/>
              <a:t>_/</a:t>
            </a:r>
            <a:r>
              <a:rPr lang="en-US" dirty="0" err="1" smtClean="0"/>
              <a:t>aws</a:t>
            </a:r>
            <a:r>
              <a:rPr lang="en-US" dirty="0" smtClean="0"/>
              <a:t>/local/</a:t>
            </a:r>
            <a:r>
              <a:rPr lang="en-US" dirty="0" err="1" smtClean="0"/>
              <a:t>inputs.tgz</a:t>
            </a:r>
            <a:endParaRPr lang="en-US" dirty="0" smtClean="0"/>
          </a:p>
          <a:p>
            <a:r>
              <a:rPr lang="en-US" dirty="0" smtClean="0"/>
              <a:t>Restart Splunk</a:t>
            </a:r>
            <a:endParaRPr lang="en-US" dirty="0"/>
          </a:p>
        </p:txBody>
      </p:sp>
      <p:sp>
        <p:nvSpPr>
          <p:cNvPr id="3" name="Title 2"/>
          <p:cNvSpPr>
            <a:spLocks noGrp="1"/>
          </p:cNvSpPr>
          <p:nvPr>
            <p:ph type="title"/>
          </p:nvPr>
        </p:nvSpPr>
        <p:spPr/>
        <p:txBody>
          <a:bodyPr/>
          <a:lstStyle/>
          <a:p>
            <a:r>
              <a:rPr lang="en-US" dirty="0" smtClean="0"/>
              <a:t>Copy over </a:t>
            </a:r>
            <a:r>
              <a:rPr lang="en-US" dirty="0" err="1" smtClean="0"/>
              <a:t>config</a:t>
            </a:r>
            <a:r>
              <a:rPr lang="en-US" dirty="0" smtClean="0"/>
              <a:t> files</a:t>
            </a:r>
            <a:endParaRPr lang="en-US" dirty="0"/>
          </a:p>
        </p:txBody>
      </p:sp>
      <p:sp>
        <p:nvSpPr>
          <p:cNvPr id="4" name="Subtitle 3"/>
          <p:cNvSpPr>
            <a:spLocks noGrp="1"/>
          </p:cNvSpPr>
          <p:nvPr>
            <p:ph type="subTitle" idx="12"/>
          </p:nvPr>
        </p:nvSpPr>
        <p:spPr/>
        <p:txBody>
          <a:bodyPr/>
          <a:lstStyle/>
          <a:p>
            <a:r>
              <a:rPr lang="en-US" dirty="0" smtClean="0"/>
              <a:t>Copy over the </a:t>
            </a:r>
            <a:r>
              <a:rPr lang="en-US" dirty="0" err="1" smtClean="0"/>
              <a:t>config</a:t>
            </a:r>
            <a:r>
              <a:rPr lang="en-US" dirty="0" smtClean="0"/>
              <a:t> files </a:t>
            </a:r>
            <a:endParaRPr lang="en-US" dirty="0"/>
          </a:p>
        </p:txBody>
      </p:sp>
    </p:spTree>
    <p:extLst>
      <p:ext uri="{BB962C8B-B14F-4D97-AF65-F5344CB8AC3E}">
        <p14:creationId xmlns:p14="http://schemas.microsoft.com/office/powerpoint/2010/main" val="134711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Up Config Files</a:t>
            </a:r>
            <a:endParaRPr lang="en-US" dirty="0"/>
          </a:p>
        </p:txBody>
      </p:sp>
      <p:sp>
        <p:nvSpPr>
          <p:cNvPr id="3" name="Subtitle 2"/>
          <p:cNvSpPr>
            <a:spLocks noGrp="1"/>
          </p:cNvSpPr>
          <p:nvPr>
            <p:ph type="subTitle" idx="1"/>
          </p:nvPr>
        </p:nvSpPr>
        <p:spPr/>
        <p:txBody>
          <a:bodyPr/>
          <a:lstStyle/>
          <a:p>
            <a:r>
              <a:rPr lang="en-US" dirty="0" smtClean="0"/>
              <a:t>Be sure to clean up the configuration files with any accounts, usernames and passwords.</a:t>
            </a:r>
            <a:endParaRPr lang="en-US" dirty="0"/>
          </a:p>
        </p:txBody>
      </p:sp>
    </p:spTree>
    <p:extLst>
      <p:ext uri="{BB962C8B-B14F-4D97-AF65-F5344CB8AC3E}">
        <p14:creationId xmlns:p14="http://schemas.microsoft.com/office/powerpoint/2010/main" val="99923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Remove files with account information from system:</a:t>
            </a:r>
          </a:p>
          <a:p>
            <a:pPr lvl="1"/>
            <a:r>
              <a:rPr lang="en-US" dirty="0" err="1" smtClean="0"/>
              <a:t>rm</a:t>
            </a:r>
            <a:r>
              <a:rPr lang="en-US" dirty="0" smtClean="0"/>
              <a:t> -</a:t>
            </a:r>
            <a:r>
              <a:rPr lang="en-US" dirty="0" err="1" smtClean="0"/>
              <a:t>rf</a:t>
            </a:r>
            <a:r>
              <a:rPr lang="en-US" dirty="0" smtClean="0"/>
              <a:t> $SPLUNK_HOME/</a:t>
            </a:r>
            <a:r>
              <a:rPr lang="en-US" dirty="0" err="1" smtClean="0"/>
              <a:t>etc</a:t>
            </a:r>
            <a:r>
              <a:rPr lang="en-US" dirty="0" smtClean="0"/>
              <a:t>/apps/</a:t>
            </a:r>
            <a:r>
              <a:rPr lang="en-US" dirty="0" err="1" smtClean="0"/>
              <a:t>Splunk_TA_aws</a:t>
            </a:r>
            <a:r>
              <a:rPr lang="en-US" dirty="0" smtClean="0"/>
              <a:t>/bin/tools/configuration/</a:t>
            </a:r>
            <a:r>
              <a:rPr lang="en-US" dirty="0" err="1" smtClean="0"/>
              <a:t>config_examples</a:t>
            </a:r>
            <a:r>
              <a:rPr lang="en-US" dirty="0" smtClean="0"/>
              <a:t>/account-</a:t>
            </a:r>
            <a:r>
              <a:rPr lang="en-US" dirty="0" err="1" smtClean="0"/>
              <a:t>settings.json</a:t>
            </a:r>
            <a:endParaRPr lang="en-US" dirty="0" smtClean="0"/>
          </a:p>
          <a:p>
            <a:pPr lvl="1"/>
            <a:r>
              <a:rPr lang="en-US" dirty="0" err="1"/>
              <a:t>rm</a:t>
            </a:r>
            <a:r>
              <a:rPr lang="en-US" dirty="0"/>
              <a:t> -</a:t>
            </a:r>
            <a:r>
              <a:rPr lang="en-US" dirty="0" err="1"/>
              <a:t>rf</a:t>
            </a:r>
            <a:r>
              <a:rPr lang="en-US" dirty="0"/>
              <a:t> $</a:t>
            </a:r>
            <a:r>
              <a:rPr lang="en-US" dirty="0" smtClean="0"/>
              <a:t>SPLUNK_HOME/</a:t>
            </a:r>
            <a:r>
              <a:rPr lang="en-US" dirty="0" err="1" smtClean="0"/>
              <a:t>etc</a:t>
            </a:r>
            <a:r>
              <a:rPr lang="en-US" dirty="0" smtClean="0"/>
              <a:t>/apps/</a:t>
            </a:r>
            <a:r>
              <a:rPr lang="en-US" dirty="0" err="1" smtClean="0"/>
              <a:t>Splunk_TA_aws</a:t>
            </a:r>
            <a:r>
              <a:rPr lang="en-US" dirty="0" smtClean="0"/>
              <a:t>/bin/tools/configuration/</a:t>
            </a:r>
            <a:r>
              <a:rPr lang="en-US" dirty="0" err="1" smtClean="0"/>
              <a:t>splunk-info.json</a:t>
            </a:r>
            <a:endParaRPr lang="en-US" dirty="0"/>
          </a:p>
          <a:p>
            <a:pPr lvl="1"/>
            <a:endParaRPr lang="en-US" dirty="0"/>
          </a:p>
        </p:txBody>
      </p:sp>
      <p:sp>
        <p:nvSpPr>
          <p:cNvPr id="3" name="Title 2"/>
          <p:cNvSpPr>
            <a:spLocks noGrp="1"/>
          </p:cNvSpPr>
          <p:nvPr>
            <p:ph type="title"/>
          </p:nvPr>
        </p:nvSpPr>
        <p:spPr/>
        <p:txBody>
          <a:bodyPr/>
          <a:lstStyle/>
          <a:p>
            <a:r>
              <a:rPr lang="en-US" dirty="0" smtClean="0"/>
              <a:t>Remove the following files</a:t>
            </a:r>
            <a:endParaRPr lang="en-US" dirty="0"/>
          </a:p>
        </p:txBody>
      </p:sp>
      <p:sp>
        <p:nvSpPr>
          <p:cNvPr id="4" name="Subtitle 3"/>
          <p:cNvSpPr>
            <a:spLocks noGrp="1"/>
          </p:cNvSpPr>
          <p:nvPr>
            <p:ph type="subTitle" idx="12"/>
          </p:nvPr>
        </p:nvSpPr>
        <p:spPr/>
        <p:txBody>
          <a:bodyPr/>
          <a:lstStyle/>
          <a:p>
            <a:r>
              <a:rPr lang="en-US" dirty="0" smtClean="0"/>
              <a:t>These file contain sensitive information and need to be removed.</a:t>
            </a:r>
            <a:endParaRPr lang="en-US" dirty="0"/>
          </a:p>
        </p:txBody>
      </p:sp>
    </p:spTree>
    <p:extLst>
      <p:ext uri="{BB962C8B-B14F-4D97-AF65-F5344CB8AC3E}">
        <p14:creationId xmlns:p14="http://schemas.microsoft.com/office/powerpoint/2010/main" val="52561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dule 8 - Moving AWS TA Video.mp4">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397125" y="1281113"/>
            <a:ext cx="7396163" cy="4622800"/>
          </a:xfrm>
        </p:spPr>
      </p:pic>
      <p:sp>
        <p:nvSpPr>
          <p:cNvPr id="3" name="Title 2"/>
          <p:cNvSpPr>
            <a:spLocks noGrp="1"/>
          </p:cNvSpPr>
          <p:nvPr>
            <p:ph type="title"/>
          </p:nvPr>
        </p:nvSpPr>
        <p:spPr/>
        <p:txBody>
          <a:bodyPr/>
          <a:lstStyle/>
          <a:p>
            <a:r>
              <a:rPr lang="en-US" dirty="0" smtClean="0"/>
              <a:t>Video of Module 8</a:t>
            </a:r>
            <a:endParaRPr lang="en-US" dirty="0"/>
          </a:p>
        </p:txBody>
      </p:sp>
      <p:sp>
        <p:nvSpPr>
          <p:cNvPr id="4" name="Subtitle 3"/>
          <p:cNvSpPr>
            <a:spLocks noGrp="1"/>
          </p:cNvSpPr>
          <p:nvPr>
            <p:ph type="subTitle" idx="12"/>
          </p:nvPr>
        </p:nvSpPr>
        <p:spPr/>
        <p:txBody>
          <a:bodyPr/>
          <a:lstStyle/>
          <a:p>
            <a:r>
              <a:rPr lang="en-US" dirty="0" smtClean="0"/>
              <a:t>End-to-End video for module 8</a:t>
            </a:r>
            <a:endParaRPr lang="en-US" dirty="0"/>
          </a:p>
        </p:txBody>
      </p:sp>
    </p:spTree>
    <p:extLst>
      <p:ext uri="{BB962C8B-B14F-4D97-AF65-F5344CB8AC3E}">
        <p14:creationId xmlns:p14="http://schemas.microsoft.com/office/powerpoint/2010/main" val="37117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 to Module </a:t>
            </a:r>
            <a:r>
              <a:rPr lang="en-US" dirty="0" smtClean="0"/>
              <a:t>9: Setting up </a:t>
            </a:r>
            <a:r>
              <a:rPr lang="en-US" smtClean="0"/>
              <a:t>Kinesis Firehose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0106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Splunk REST API Tool is found : $SPLUNK_HOME/</a:t>
            </a:r>
            <a:r>
              <a:rPr lang="en-US" dirty="0" err="1" smtClean="0"/>
              <a:t>etc</a:t>
            </a:r>
            <a:r>
              <a:rPr lang="en-US" dirty="0" smtClean="0"/>
              <a:t>/apps/</a:t>
            </a:r>
            <a:r>
              <a:rPr lang="en-US" dirty="0" err="1" smtClean="0"/>
              <a:t>Splunk_TA_aws</a:t>
            </a:r>
            <a:r>
              <a:rPr lang="en-US" dirty="0" smtClean="0"/>
              <a:t>/bin/tool/configure</a:t>
            </a:r>
          </a:p>
          <a:p>
            <a:r>
              <a:rPr lang="en-US" dirty="0" smtClean="0"/>
              <a:t>Use </a:t>
            </a:r>
            <a:r>
              <a:rPr lang="en-US" dirty="0" err="1" smtClean="0"/>
              <a:t>README.md</a:t>
            </a:r>
            <a:r>
              <a:rPr lang="en-US" dirty="0" smtClean="0"/>
              <a:t> for additional help</a:t>
            </a:r>
          </a:p>
          <a:p>
            <a:r>
              <a:rPr lang="en-US" dirty="0" smtClean="0"/>
              <a:t>The Splunk Add-on for AWS contains a REST API which can be used to:</a:t>
            </a:r>
          </a:p>
          <a:p>
            <a:pPr lvl="1"/>
            <a:r>
              <a:rPr lang="en-US" dirty="0" smtClean="0"/>
              <a:t>Create New AWS Accounts</a:t>
            </a:r>
          </a:p>
          <a:p>
            <a:pPr lvl="1"/>
            <a:r>
              <a:rPr lang="en-US" dirty="0" smtClean="0"/>
              <a:t>Create New AWS Inputs</a:t>
            </a:r>
          </a:p>
          <a:p>
            <a:pPr lvl="1"/>
            <a:r>
              <a:rPr lang="en-US" dirty="0" smtClean="0"/>
              <a:t>Create New IAM Roles</a:t>
            </a:r>
          </a:p>
          <a:p>
            <a:pPr lvl="1"/>
            <a:endParaRPr lang="en-US" dirty="0" smtClean="0"/>
          </a:p>
        </p:txBody>
      </p:sp>
      <p:sp>
        <p:nvSpPr>
          <p:cNvPr id="3" name="Title 2"/>
          <p:cNvSpPr>
            <a:spLocks noGrp="1"/>
          </p:cNvSpPr>
          <p:nvPr>
            <p:ph type="title"/>
          </p:nvPr>
        </p:nvSpPr>
        <p:spPr/>
        <p:txBody>
          <a:bodyPr/>
          <a:lstStyle/>
          <a:p>
            <a:r>
              <a:rPr lang="en-US" dirty="0" smtClean="0"/>
              <a:t>Splunk AWS TA REST API</a:t>
            </a:r>
            <a:endParaRPr lang="en-US" dirty="0"/>
          </a:p>
        </p:txBody>
      </p:sp>
      <p:sp>
        <p:nvSpPr>
          <p:cNvPr id="4" name="Subtitle 3"/>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32915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smtClean="0"/>
              <a:t>Collect existing list of accounts</a:t>
            </a:r>
          </a:p>
          <a:p>
            <a:r>
              <a:rPr lang="en-US" dirty="0" smtClean="0"/>
              <a:t>Install fresh TA on new machine</a:t>
            </a:r>
          </a:p>
          <a:p>
            <a:r>
              <a:rPr lang="en-US" dirty="0" smtClean="0"/>
              <a:t>Run Config Command</a:t>
            </a:r>
          </a:p>
          <a:p>
            <a:r>
              <a:rPr lang="en-US" dirty="0" smtClean="0"/>
              <a:t>Validate Update</a:t>
            </a:r>
            <a:endParaRPr lang="en-US" dirty="0"/>
          </a:p>
        </p:txBody>
      </p:sp>
      <p:sp>
        <p:nvSpPr>
          <p:cNvPr id="4" name="Title 3"/>
          <p:cNvSpPr>
            <a:spLocks noGrp="1"/>
          </p:cNvSpPr>
          <p:nvPr>
            <p:ph type="title"/>
          </p:nvPr>
        </p:nvSpPr>
        <p:spPr/>
        <p:txBody>
          <a:bodyPr/>
          <a:lstStyle/>
          <a:p>
            <a:r>
              <a:rPr lang="en-US" dirty="0" smtClean="0"/>
              <a:t>Migrating AWS TA using the Config Tool</a:t>
            </a:r>
            <a:endParaRPr lang="en-US" dirty="0"/>
          </a:p>
        </p:txBody>
      </p:sp>
      <p:sp>
        <p:nvSpPr>
          <p:cNvPr id="6" name="Subtitle 5"/>
          <p:cNvSpPr>
            <a:spLocks noGrp="1"/>
          </p:cNvSpPr>
          <p:nvPr>
            <p:ph type="subTitle" idx="12"/>
          </p:nvPr>
        </p:nvSpPr>
        <p:spPr/>
        <p:txBody>
          <a:bodyPr/>
          <a:lstStyle/>
          <a:p>
            <a:r>
              <a:rPr lang="en-US" dirty="0" smtClean="0"/>
              <a:t>Setting up Accounts between machines</a:t>
            </a:r>
            <a:endParaRPr lang="en-US" dirty="0"/>
          </a:p>
        </p:txBody>
      </p:sp>
    </p:spTree>
    <p:extLst>
      <p:ext uri="{BB962C8B-B14F-4D97-AF65-F5344CB8AC3E}">
        <p14:creationId xmlns:p14="http://schemas.microsoft.com/office/powerpoint/2010/main" val="195759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778589" y="1576552"/>
            <a:ext cx="9261806" cy="4256689"/>
          </a:xfrm>
        </p:spPr>
      </p:pic>
      <p:sp>
        <p:nvSpPr>
          <p:cNvPr id="3" name="Title 2"/>
          <p:cNvSpPr>
            <a:spLocks noGrp="1"/>
          </p:cNvSpPr>
          <p:nvPr>
            <p:ph type="title"/>
          </p:nvPr>
        </p:nvSpPr>
        <p:spPr/>
        <p:txBody>
          <a:bodyPr/>
          <a:lstStyle/>
          <a:p>
            <a:r>
              <a:rPr lang="en-US" dirty="0" smtClean="0"/>
              <a:t>Diagram of Deployment</a:t>
            </a:r>
            <a:endParaRPr lang="en-US" dirty="0"/>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61300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Collect Existing Account Info</a:t>
            </a:r>
            <a:endParaRPr lang="en-US" dirty="0"/>
          </a:p>
        </p:txBody>
      </p:sp>
      <p:sp>
        <p:nvSpPr>
          <p:cNvPr id="6" name="Subtitle 5"/>
          <p:cNvSpPr>
            <a:spLocks noGrp="1"/>
          </p:cNvSpPr>
          <p:nvPr>
            <p:ph type="subTitle" idx="1"/>
          </p:nvPr>
        </p:nvSpPr>
        <p:spPr/>
        <p:txBody>
          <a:bodyPr/>
          <a:lstStyle/>
          <a:p>
            <a:r>
              <a:rPr lang="en-US" dirty="0" smtClean="0"/>
              <a:t>Run search command to collect existing Account information</a:t>
            </a:r>
            <a:endParaRPr lang="en-US" dirty="0"/>
          </a:p>
        </p:txBody>
      </p:sp>
    </p:spTree>
    <p:extLst>
      <p:ext uri="{BB962C8B-B14F-4D97-AF65-F5344CB8AC3E}">
        <p14:creationId xmlns:p14="http://schemas.microsoft.com/office/powerpoint/2010/main" val="46657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Run Search</a:t>
            </a:r>
            <a:endParaRPr lang="en-US" dirty="0"/>
          </a:p>
        </p:txBody>
      </p:sp>
      <p:sp>
        <p:nvSpPr>
          <p:cNvPr id="6" name="Subtitle 5"/>
          <p:cNvSpPr>
            <a:spLocks noGrp="1"/>
          </p:cNvSpPr>
          <p:nvPr>
            <p:ph type="subTitle" idx="12"/>
          </p:nvPr>
        </p:nvSpPr>
        <p:spPr/>
        <p:txBody>
          <a:bodyPr/>
          <a:lstStyle/>
          <a:p>
            <a:r>
              <a:rPr lang="en-US" sz="1400" dirty="0" smtClean="0"/>
              <a:t>|</a:t>
            </a:r>
            <a:r>
              <a:rPr lang="en-US" sz="1400" dirty="0"/>
              <a:t>rest /services/</a:t>
            </a:r>
            <a:r>
              <a:rPr lang="en-US" sz="1400" dirty="0" err="1"/>
              <a:t>splunk_ta_aws</a:t>
            </a:r>
            <a:r>
              <a:rPr lang="en-US" sz="1400" dirty="0"/>
              <a:t>/settings/account |rename title AS name |</a:t>
            </a:r>
            <a:r>
              <a:rPr lang="en-US" sz="1400" dirty="0" err="1"/>
              <a:t>eval</a:t>
            </a:r>
            <a:r>
              <a:rPr lang="en-US" sz="1400" dirty="0"/>
              <a:t> category=1 | table name </a:t>
            </a:r>
            <a:r>
              <a:rPr lang="en-US" sz="1400" dirty="0" err="1"/>
              <a:t>key_id</a:t>
            </a:r>
            <a:r>
              <a:rPr lang="en-US" sz="1400" dirty="0"/>
              <a:t> </a:t>
            </a:r>
            <a:r>
              <a:rPr lang="en-US" sz="1400" dirty="0" err="1"/>
              <a:t>secret_key</a:t>
            </a:r>
            <a:r>
              <a:rPr lang="en-US" sz="1400" dirty="0"/>
              <a:t> category</a:t>
            </a:r>
          </a:p>
        </p:txBody>
      </p:sp>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56294" y="1281113"/>
            <a:ext cx="9279413" cy="4622800"/>
          </a:xfrm>
        </p:spPr>
      </p:pic>
    </p:spTree>
    <p:extLst>
      <p:ext uri="{BB962C8B-B14F-4D97-AF65-F5344CB8AC3E}">
        <p14:creationId xmlns:p14="http://schemas.microsoft.com/office/powerpoint/2010/main" val="211602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Export Results as JSON</a:t>
            </a:r>
            <a:endParaRPr lang="en-US" dirty="0"/>
          </a:p>
        </p:txBody>
      </p:sp>
      <p:sp>
        <p:nvSpPr>
          <p:cNvPr id="6" name="Subtitle 5"/>
          <p:cNvSpPr>
            <a:spLocks noGrp="1"/>
          </p:cNvSpPr>
          <p:nvPr>
            <p:ph type="subTitle" idx="12"/>
          </p:nvPr>
        </p:nvSpPr>
        <p:spPr/>
        <p:txBody>
          <a:bodyPr/>
          <a:lstStyle/>
          <a:p>
            <a:r>
              <a:rPr lang="en-US" sz="1400" dirty="0" smtClean="0"/>
              <a:t>Export Results from Search</a:t>
            </a:r>
            <a:endParaRPr lang="en-US" sz="1400" dirty="0"/>
          </a:p>
        </p:txBody>
      </p:sp>
      <p:sp>
        <p:nvSpPr>
          <p:cNvPr id="2" name="Content Placeholder 1"/>
          <p:cNvSpPr>
            <a:spLocks noGrp="1"/>
          </p:cNvSpPr>
          <p:nvPr>
            <p:ph sz="quarter" idx="10"/>
          </p:nvPr>
        </p:nvSpPr>
        <p:spPr/>
        <p:txBody>
          <a:bodyPr/>
          <a:lstStyle/>
          <a:p>
            <a:r>
              <a:rPr lang="en-US" dirty="0" smtClean="0"/>
              <a:t>Export the results into a JSON formatted file named </a:t>
            </a:r>
            <a:r>
              <a:rPr lang="en-US" b="1" u="sng" dirty="0" smtClean="0"/>
              <a:t>account-</a:t>
            </a:r>
            <a:r>
              <a:rPr lang="en-US" b="1" u="sng" dirty="0" err="1" smtClean="0"/>
              <a:t>settings.json</a:t>
            </a:r>
            <a:r>
              <a:rPr lang="en-US" dirty="0" smtClean="0"/>
              <a:t>: </a:t>
            </a:r>
          </a:p>
          <a:p>
            <a:endParaRPr lang="en-US" dirty="0" smtClean="0"/>
          </a:p>
          <a:p>
            <a:endParaRPr lang="en-US" dirty="0"/>
          </a:p>
          <a:p>
            <a:r>
              <a:rPr lang="en-US" dirty="0"/>
              <a:t>{"name":"aws04splunk","key_id</a:t>
            </a:r>
            <a:r>
              <a:rPr lang="en-US" dirty="0" smtClean="0"/>
              <a:t>":”SLKDFLKSJDFLKSLDFKJ","</a:t>
            </a:r>
            <a:r>
              <a:rPr lang="en-US" dirty="0"/>
              <a:t>secret_key</a:t>
            </a:r>
            <a:r>
              <a:rPr lang="en-US" dirty="0" smtClean="0"/>
              <a:t>":”0a9df0a9jdfa908j08ajsdofjlksd","</a:t>
            </a:r>
            <a:r>
              <a:rPr lang="en-US" dirty="0"/>
              <a:t>category":"1</a:t>
            </a:r>
            <a:r>
              <a:rPr lang="en-US" dirty="0" smtClean="0"/>
              <a:t>"}</a:t>
            </a:r>
          </a:p>
          <a:p>
            <a:endParaRPr lang="en-US" dirty="0"/>
          </a:p>
          <a:p>
            <a:r>
              <a:rPr lang="en-US" dirty="0"/>
              <a:t>Update the file, remove </a:t>
            </a:r>
            <a:r>
              <a:rPr lang="en-US" dirty="0" smtClean="0"/>
              <a:t>:</a:t>
            </a:r>
          </a:p>
          <a:p>
            <a:pPr lvl="1"/>
            <a:r>
              <a:rPr lang="en-US" dirty="0"/>
              <a:t>{"</a:t>
            </a:r>
            <a:r>
              <a:rPr lang="en-US" dirty="0" err="1"/>
              <a:t>preview":false,"result</a:t>
            </a:r>
            <a:r>
              <a:rPr lang="en-US" dirty="0" smtClean="0"/>
              <a:t>":</a:t>
            </a:r>
          </a:p>
          <a:p>
            <a:pPr lvl="1"/>
            <a:r>
              <a:rPr lang="en-US" dirty="0"/>
              <a:t>{"preview":false,"</a:t>
            </a:r>
            <a:r>
              <a:rPr lang="en-US" dirty="0" err="1"/>
              <a:t>lastrow</a:t>
            </a:r>
            <a:r>
              <a:rPr lang="en-US" dirty="0"/>
              <a:t>":</a:t>
            </a:r>
            <a:r>
              <a:rPr lang="en-US" dirty="0" err="1"/>
              <a:t>true,"result</a:t>
            </a:r>
            <a:r>
              <a:rPr lang="en-US" dirty="0"/>
              <a:t>":</a:t>
            </a:r>
          </a:p>
        </p:txBody>
      </p:sp>
    </p:spTree>
    <p:extLst>
      <p:ext uri="{BB962C8B-B14F-4D97-AF65-F5344CB8AC3E}">
        <p14:creationId xmlns:p14="http://schemas.microsoft.com/office/powerpoint/2010/main" val="111455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Add this to the </a:t>
            </a:r>
            <a:r>
              <a:rPr lang="en-US" b="1" u="sng" dirty="0"/>
              <a:t>account-</a:t>
            </a:r>
            <a:r>
              <a:rPr lang="en-US" b="1" u="sng" dirty="0" err="1"/>
              <a:t>settings.json</a:t>
            </a:r>
            <a:r>
              <a:rPr lang="en-US" dirty="0"/>
              <a:t> file located in $</a:t>
            </a:r>
            <a:r>
              <a:rPr lang="en-US" dirty="0" smtClean="0"/>
              <a:t>SPLUNK_HOME/</a:t>
            </a:r>
            <a:r>
              <a:rPr lang="en-US" dirty="0" err="1" smtClean="0"/>
              <a:t>etc</a:t>
            </a:r>
            <a:r>
              <a:rPr lang="en-US" dirty="0" smtClean="0"/>
              <a:t>/apps/</a:t>
            </a:r>
            <a:r>
              <a:rPr lang="en-US" dirty="0" err="1" smtClean="0"/>
              <a:t>Splunk_TA_aws</a:t>
            </a:r>
            <a:r>
              <a:rPr lang="en-US" dirty="0" smtClean="0"/>
              <a:t>/bin/tools/configure/</a:t>
            </a:r>
            <a:r>
              <a:rPr lang="en-US" dirty="0" err="1" smtClean="0"/>
              <a:t>config_example</a:t>
            </a:r>
            <a:r>
              <a:rPr lang="en-US" dirty="0" smtClean="0"/>
              <a:t> </a:t>
            </a:r>
            <a:endParaRPr lang="en-US" dirty="0"/>
          </a:p>
          <a:p>
            <a:r>
              <a:rPr lang="en-US" dirty="0" smtClean="0"/>
              <a:t>Edit </a:t>
            </a:r>
            <a:r>
              <a:rPr lang="en-US" b="1" u="sng" dirty="0" err="1" smtClean="0"/>
              <a:t>splunk-info.json</a:t>
            </a:r>
            <a:r>
              <a:rPr lang="en-US" dirty="0" smtClean="0"/>
              <a:t> file to have the proper entry for hostname</a:t>
            </a:r>
            <a:endParaRPr lang="en-US" dirty="0"/>
          </a:p>
          <a:p>
            <a:endParaRPr lang="en-US" dirty="0" smtClean="0"/>
          </a:p>
          <a:p>
            <a:r>
              <a:rPr lang="en-US" dirty="0" smtClean="0"/>
              <a:t>Run the command using the </a:t>
            </a:r>
            <a:r>
              <a:rPr lang="en-US" dirty="0" err="1" smtClean="0"/>
              <a:t>splunk</a:t>
            </a:r>
            <a:r>
              <a:rPr lang="en-US" dirty="0" smtClean="0"/>
              <a:t> python :</a:t>
            </a:r>
          </a:p>
          <a:p>
            <a:r>
              <a:rPr lang="en-US" dirty="0"/>
              <a:t>bin/</a:t>
            </a:r>
            <a:r>
              <a:rPr lang="en-US" dirty="0" err="1"/>
              <a:t>splunk</a:t>
            </a:r>
            <a:r>
              <a:rPr lang="en-US" dirty="0"/>
              <a:t> </a:t>
            </a:r>
            <a:r>
              <a:rPr lang="en-US" dirty="0" err="1"/>
              <a:t>cmd</a:t>
            </a:r>
            <a:r>
              <a:rPr lang="en-US" dirty="0"/>
              <a:t> python </a:t>
            </a:r>
            <a:r>
              <a:rPr lang="en-US" dirty="0" err="1"/>
              <a:t>etc</a:t>
            </a:r>
            <a:r>
              <a:rPr lang="en-US" dirty="0"/>
              <a:t>/apps/</a:t>
            </a:r>
            <a:r>
              <a:rPr lang="en-US" dirty="0" err="1"/>
              <a:t>Splunk_TA_aws</a:t>
            </a:r>
            <a:r>
              <a:rPr lang="en-US" dirty="0"/>
              <a:t>/bin/tools/configure/</a:t>
            </a:r>
            <a:r>
              <a:rPr lang="en-US" dirty="0" err="1"/>
              <a:t>aws_config_cli.py</a:t>
            </a:r>
            <a:r>
              <a:rPr lang="en-US" dirty="0"/>
              <a:t> account create --hostname localhost --</a:t>
            </a:r>
            <a:r>
              <a:rPr lang="en-US" dirty="0" err="1"/>
              <a:t>config</a:t>
            </a:r>
            <a:r>
              <a:rPr lang="en-US" dirty="0"/>
              <a:t>-file </a:t>
            </a:r>
            <a:r>
              <a:rPr lang="en-US" dirty="0" err="1"/>
              <a:t>etc</a:t>
            </a:r>
            <a:r>
              <a:rPr lang="en-US" dirty="0"/>
              <a:t>/apps/</a:t>
            </a:r>
            <a:r>
              <a:rPr lang="en-US" dirty="0" err="1"/>
              <a:t>Splunk_TA_aws</a:t>
            </a:r>
            <a:r>
              <a:rPr lang="en-US" dirty="0"/>
              <a:t>/bin/tools/configure/</a:t>
            </a:r>
            <a:r>
              <a:rPr lang="en-US" dirty="0" err="1"/>
              <a:t>config_examples</a:t>
            </a:r>
            <a:r>
              <a:rPr lang="en-US" dirty="0"/>
              <a:t>/account-settings-</a:t>
            </a:r>
            <a:r>
              <a:rPr lang="en-US" dirty="0" err="1"/>
              <a:t>lm.json</a:t>
            </a:r>
            <a:endParaRPr lang="en-US" dirty="0"/>
          </a:p>
        </p:txBody>
      </p:sp>
      <p:sp>
        <p:nvSpPr>
          <p:cNvPr id="3" name="Title 2"/>
          <p:cNvSpPr>
            <a:spLocks noGrp="1"/>
          </p:cNvSpPr>
          <p:nvPr>
            <p:ph type="title"/>
          </p:nvPr>
        </p:nvSpPr>
        <p:spPr/>
        <p:txBody>
          <a:bodyPr/>
          <a:lstStyle/>
          <a:p>
            <a:r>
              <a:rPr lang="en-US" dirty="0" smtClean="0"/>
              <a:t>Modify Configuration Files</a:t>
            </a:r>
            <a:endParaRPr lang="en-US" dirty="0"/>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00691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buNone/>
            </a:pPr>
            <a:r>
              <a:rPr lang="mr-IN" sz="1600" dirty="0"/>
              <a:t>[  </a:t>
            </a:r>
            <a:endParaRPr lang="en-US" sz="1600" dirty="0" smtClean="0"/>
          </a:p>
          <a:p>
            <a:pPr marL="0" indent="0">
              <a:buNone/>
            </a:pPr>
            <a:r>
              <a:rPr lang="en-US" sz="1600" dirty="0"/>
              <a:t>	</a:t>
            </a:r>
            <a:r>
              <a:rPr lang="mr-IN" sz="1600" dirty="0" smtClean="0"/>
              <a:t>{    </a:t>
            </a:r>
            <a:endParaRPr lang="en-US" sz="1600" dirty="0" smtClean="0"/>
          </a:p>
          <a:p>
            <a:pPr marL="0" indent="0">
              <a:buNone/>
            </a:pPr>
            <a:r>
              <a:rPr lang="en-US" sz="1600" dirty="0"/>
              <a:t>	</a:t>
            </a:r>
            <a:r>
              <a:rPr lang="mr-IN" sz="1600" dirty="0" smtClean="0"/>
              <a:t>"</a:t>
            </a:r>
            <a:r>
              <a:rPr lang="mr-IN" sz="1600" dirty="0" err="1"/>
              <a:t>hostname</a:t>
            </a:r>
            <a:r>
              <a:rPr lang="mr-IN" sz="1600" dirty="0"/>
              <a:t>": "hfw-01",    </a:t>
            </a:r>
            <a:endParaRPr lang="en-US" sz="1600" dirty="0" smtClean="0"/>
          </a:p>
          <a:p>
            <a:pPr marL="0" indent="0">
              <a:buNone/>
            </a:pPr>
            <a:r>
              <a:rPr lang="en-US" sz="1600" dirty="0"/>
              <a:t>	</a:t>
            </a:r>
            <a:r>
              <a:rPr lang="mr-IN" sz="1600" dirty="0" smtClean="0"/>
              <a:t>"</a:t>
            </a:r>
            <a:r>
              <a:rPr lang="mr-IN" sz="1600" dirty="0" err="1"/>
              <a:t>mgmt_uri</a:t>
            </a:r>
            <a:r>
              <a:rPr lang="mr-IN" sz="1600" dirty="0"/>
              <a:t>": "</a:t>
            </a:r>
            <a:r>
              <a:rPr lang="mr-IN" sz="1600" dirty="0" err="1"/>
              <a:t>https</a:t>
            </a:r>
            <a:r>
              <a:rPr lang="mr-IN" sz="1600" dirty="0"/>
              <a:t>://ghost:8089",    </a:t>
            </a:r>
            <a:endParaRPr lang="en-US" sz="1600" dirty="0" smtClean="0"/>
          </a:p>
          <a:p>
            <a:pPr marL="0" indent="0">
              <a:buNone/>
            </a:pPr>
            <a:r>
              <a:rPr lang="en-US" sz="1600" dirty="0"/>
              <a:t>	</a:t>
            </a:r>
            <a:r>
              <a:rPr lang="mr-IN" sz="1600" dirty="0" smtClean="0"/>
              <a:t>"</a:t>
            </a:r>
            <a:r>
              <a:rPr lang="mr-IN" sz="1600" dirty="0" err="1"/>
              <a:t>username</a:t>
            </a:r>
            <a:r>
              <a:rPr lang="mr-IN" sz="1600" dirty="0"/>
              <a:t>": "</a:t>
            </a:r>
            <a:r>
              <a:rPr lang="mr-IN" sz="1600" dirty="0" err="1"/>
              <a:t>admin</a:t>
            </a:r>
            <a:r>
              <a:rPr lang="mr-IN" sz="1600" dirty="0"/>
              <a:t>",    </a:t>
            </a:r>
            <a:endParaRPr lang="en-US" sz="1600" dirty="0" smtClean="0"/>
          </a:p>
          <a:p>
            <a:pPr marL="0" indent="0">
              <a:buNone/>
            </a:pPr>
            <a:r>
              <a:rPr lang="en-US" sz="1600" dirty="0"/>
              <a:t>	</a:t>
            </a:r>
            <a:r>
              <a:rPr lang="mr-IN" sz="1600" dirty="0" smtClean="0"/>
              <a:t>"</a:t>
            </a:r>
            <a:r>
              <a:rPr lang="mr-IN" sz="1600" dirty="0" err="1"/>
              <a:t>password</a:t>
            </a:r>
            <a:r>
              <a:rPr lang="mr-IN" sz="1600" dirty="0"/>
              <a:t>": "</a:t>
            </a:r>
            <a:r>
              <a:rPr lang="mr-IN" sz="1600" dirty="0" err="1"/>
              <a:t>admin</a:t>
            </a:r>
            <a:r>
              <a:rPr lang="mr-IN" sz="1600" dirty="0"/>
              <a:t>"  </a:t>
            </a:r>
            <a:endParaRPr lang="en-US" sz="1600" dirty="0" smtClean="0"/>
          </a:p>
          <a:p>
            <a:pPr marL="0" indent="0">
              <a:buNone/>
            </a:pPr>
            <a:r>
              <a:rPr lang="en-US" sz="1600" dirty="0"/>
              <a:t>	</a:t>
            </a:r>
            <a:r>
              <a:rPr lang="mr-IN" sz="1600" dirty="0" smtClean="0"/>
              <a:t>},  </a:t>
            </a:r>
            <a:endParaRPr lang="en-US" sz="1600" dirty="0" smtClean="0"/>
          </a:p>
          <a:p>
            <a:pPr marL="0" indent="0">
              <a:buNone/>
            </a:pPr>
            <a:r>
              <a:rPr lang="mr-IN" sz="1600" dirty="0" smtClean="0"/>
              <a:t>{    </a:t>
            </a:r>
            <a:endParaRPr lang="en-US" sz="1600" dirty="0" smtClean="0"/>
          </a:p>
          <a:p>
            <a:pPr marL="0" indent="0">
              <a:buNone/>
            </a:pPr>
            <a:r>
              <a:rPr lang="en-US" sz="1600" dirty="0"/>
              <a:t>	</a:t>
            </a:r>
            <a:r>
              <a:rPr lang="mr-IN" sz="1600" dirty="0" smtClean="0"/>
              <a:t>"</a:t>
            </a:r>
            <a:r>
              <a:rPr lang="mr-IN" sz="1600" dirty="0" err="1"/>
              <a:t>hostname</a:t>
            </a:r>
            <a:r>
              <a:rPr lang="mr-IN" sz="1600" dirty="0"/>
              <a:t>": "hfw-02",    </a:t>
            </a:r>
            <a:r>
              <a:rPr lang="en-US" sz="1600" dirty="0" smtClean="0"/>
              <a:t>	</a:t>
            </a:r>
          </a:p>
          <a:p>
            <a:pPr marL="0" indent="0">
              <a:buNone/>
            </a:pPr>
            <a:r>
              <a:rPr lang="en-US" sz="1600" dirty="0"/>
              <a:t>	</a:t>
            </a:r>
            <a:r>
              <a:rPr lang="mr-IN" sz="1600" dirty="0" smtClean="0"/>
              <a:t>"</a:t>
            </a:r>
            <a:r>
              <a:rPr lang="mr-IN" sz="1600" dirty="0" err="1"/>
              <a:t>mgmt_uri</a:t>
            </a:r>
            <a:r>
              <a:rPr lang="mr-IN" sz="1600" dirty="0"/>
              <a:t>": "</a:t>
            </a:r>
            <a:r>
              <a:rPr lang="mr-IN" sz="1600" dirty="0" err="1"/>
              <a:t>https</a:t>
            </a:r>
            <a:r>
              <a:rPr lang="mr-IN" sz="1600" dirty="0"/>
              <a:t>://ghost:8089",    </a:t>
            </a:r>
            <a:endParaRPr lang="en-US" sz="1600" dirty="0" smtClean="0"/>
          </a:p>
          <a:p>
            <a:pPr marL="0" indent="0">
              <a:buNone/>
            </a:pPr>
            <a:r>
              <a:rPr lang="en-US" sz="1600" dirty="0"/>
              <a:t>	</a:t>
            </a:r>
            <a:r>
              <a:rPr lang="mr-IN" sz="1600" dirty="0" smtClean="0"/>
              <a:t>"</a:t>
            </a:r>
            <a:r>
              <a:rPr lang="mr-IN" sz="1600" dirty="0" err="1"/>
              <a:t>username</a:t>
            </a:r>
            <a:r>
              <a:rPr lang="mr-IN" sz="1600" dirty="0"/>
              <a:t>": "</a:t>
            </a:r>
            <a:r>
              <a:rPr lang="mr-IN" sz="1600" dirty="0" err="1"/>
              <a:t>admin</a:t>
            </a:r>
            <a:r>
              <a:rPr lang="mr-IN" sz="1600" dirty="0"/>
              <a:t>",    </a:t>
            </a:r>
            <a:r>
              <a:rPr lang="en-US" sz="1600" dirty="0" smtClean="0"/>
              <a:t>	</a:t>
            </a:r>
          </a:p>
          <a:p>
            <a:pPr marL="0" indent="0">
              <a:buNone/>
            </a:pPr>
            <a:r>
              <a:rPr lang="en-US" sz="1600" dirty="0"/>
              <a:t>	</a:t>
            </a:r>
            <a:r>
              <a:rPr lang="mr-IN" sz="1600" dirty="0" smtClean="0"/>
              <a:t>"</a:t>
            </a:r>
            <a:r>
              <a:rPr lang="mr-IN" sz="1600" dirty="0" err="1"/>
              <a:t>password</a:t>
            </a:r>
            <a:r>
              <a:rPr lang="mr-IN" sz="1600" dirty="0"/>
              <a:t>": "</a:t>
            </a:r>
            <a:r>
              <a:rPr lang="mr-IN" sz="1600" dirty="0" err="1"/>
              <a:t>admin</a:t>
            </a:r>
            <a:r>
              <a:rPr lang="mr-IN" sz="1600" dirty="0"/>
              <a:t>"  </a:t>
            </a:r>
            <a:endParaRPr lang="en-US" sz="1600" dirty="0" smtClean="0"/>
          </a:p>
          <a:p>
            <a:pPr marL="0" indent="0">
              <a:buNone/>
            </a:pPr>
            <a:r>
              <a:rPr lang="mr-IN" sz="1600" dirty="0" smtClean="0"/>
              <a:t>}</a:t>
            </a:r>
            <a:endParaRPr lang="en-US" sz="1600" dirty="0" smtClean="0"/>
          </a:p>
          <a:p>
            <a:pPr marL="0" indent="0">
              <a:buNone/>
            </a:pPr>
            <a:r>
              <a:rPr lang="mr-IN" sz="1600" dirty="0" smtClean="0"/>
              <a:t>]</a:t>
            </a:r>
            <a:endParaRPr lang="en-US" sz="1600" dirty="0"/>
          </a:p>
        </p:txBody>
      </p:sp>
      <p:sp>
        <p:nvSpPr>
          <p:cNvPr id="3" name="Title 2"/>
          <p:cNvSpPr>
            <a:spLocks noGrp="1"/>
          </p:cNvSpPr>
          <p:nvPr>
            <p:ph type="title"/>
          </p:nvPr>
        </p:nvSpPr>
        <p:spPr/>
        <p:txBody>
          <a:bodyPr/>
          <a:lstStyle/>
          <a:p>
            <a:r>
              <a:rPr lang="en-US" dirty="0" smtClean="0"/>
              <a:t>Sample Configuration File </a:t>
            </a:r>
            <a:r>
              <a:rPr lang="en-US" dirty="0" err="1" smtClean="0"/>
              <a:t>splunk-info.json</a:t>
            </a:r>
            <a:endParaRPr lang="en-US" dirty="0"/>
          </a:p>
        </p:txBody>
      </p:sp>
      <p:sp>
        <p:nvSpPr>
          <p:cNvPr id="4" name="Subtitle 3"/>
          <p:cNvSpPr>
            <a:spLocks noGrp="1"/>
          </p:cNvSpPr>
          <p:nvPr>
            <p:ph type="subTitle" idx="12"/>
          </p:nvPr>
        </p:nvSpPr>
        <p:spPr/>
        <p:txBody>
          <a:bodyPr/>
          <a:lstStyle/>
          <a:p>
            <a:r>
              <a:rPr lang="en-US" dirty="0" smtClean="0"/>
              <a:t>Configuration file is used to log into Splunk’s REST API</a:t>
            </a:r>
            <a:endParaRPr lang="en-US" dirty="0"/>
          </a:p>
        </p:txBody>
      </p:sp>
    </p:spTree>
    <p:extLst>
      <p:ext uri="{BB962C8B-B14F-4D97-AF65-F5344CB8AC3E}">
        <p14:creationId xmlns:p14="http://schemas.microsoft.com/office/powerpoint/2010/main" val="132495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1698</TotalTime>
  <Words>500</Words>
  <Application>Microsoft Macintosh PowerPoint</Application>
  <PresentationFormat>Widescreen</PresentationFormat>
  <Paragraphs>103</Paragraphs>
  <Slides>17</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.LucidaGrandeUI</vt:lpstr>
      <vt:lpstr>Calibri</vt:lpstr>
      <vt:lpstr>Mangal</vt:lpstr>
      <vt:lpstr>Arial</vt:lpstr>
      <vt:lpstr>Splunk2017</vt:lpstr>
      <vt:lpstr>Cooking with AWS and Splunk</vt:lpstr>
      <vt:lpstr>Splunk AWS TA REST API</vt:lpstr>
      <vt:lpstr>Migrating AWS TA using the Config Tool</vt:lpstr>
      <vt:lpstr>Diagram of Deployment</vt:lpstr>
      <vt:lpstr>Collect Existing Account Info</vt:lpstr>
      <vt:lpstr>Run Search</vt:lpstr>
      <vt:lpstr>Export Results as JSON</vt:lpstr>
      <vt:lpstr>Modify Configuration Files</vt:lpstr>
      <vt:lpstr>Sample Configuration File splunk-info.json</vt:lpstr>
      <vt:lpstr>Sample Configuration File account-settings.json</vt:lpstr>
      <vt:lpstr>Additional Searches </vt:lpstr>
      <vt:lpstr>Copy Config Files</vt:lpstr>
      <vt:lpstr>Copy over config files</vt:lpstr>
      <vt:lpstr>Clean Up Config Files</vt:lpstr>
      <vt:lpstr>Remove the following files</vt:lpstr>
      <vt:lpstr>Video of Module 8</vt:lpstr>
      <vt:lpstr>Continue to Module 9: Setting up Kinesis Firehose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Kamilo Amir</cp:lastModifiedBy>
  <cp:revision>48</cp:revision>
  <dcterms:created xsi:type="dcterms:W3CDTF">2017-08-08T17:56:49Z</dcterms:created>
  <dcterms:modified xsi:type="dcterms:W3CDTF">2017-12-09T05:12:50Z</dcterms:modified>
</cp:coreProperties>
</file>